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147471844" r:id="rId5"/>
    <p:sldId id="2147471857" r:id="rId6"/>
    <p:sldId id="2147471860" r:id="rId7"/>
    <p:sldId id="2147471864" r:id="rId8"/>
    <p:sldId id="2147471859" r:id="rId9"/>
    <p:sldId id="2147471861" r:id="rId10"/>
    <p:sldId id="2147471862" r:id="rId11"/>
    <p:sldId id="2147471863" r:id="rId12"/>
    <p:sldId id="2147471858" r:id="rId13"/>
    <p:sldId id="2147471856" r:id="rId14"/>
    <p:sldId id="2147471841" r:id="rId15"/>
  </p:sldIdLst>
  <p:sldSz cx="12192000" cy="6858000"/>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lank slides" id="{3D8F0BE4-B189-B04F-BF54-678D8D66DFFD}">
          <p14:sldIdLst>
            <p14:sldId id="2147471844"/>
            <p14:sldId id="2147471857"/>
            <p14:sldId id="2147471860"/>
            <p14:sldId id="2147471864"/>
            <p14:sldId id="2147471859"/>
            <p14:sldId id="2147471861"/>
            <p14:sldId id="2147471862"/>
            <p14:sldId id="2147471863"/>
            <p14:sldId id="2147471858"/>
            <p14:sldId id="2147471856"/>
            <p14:sldId id="2147471841"/>
          </p14:sldIdLst>
        </p14:section>
        <p14:section name="Icons &amp; assets" id="{3CE1AFC4-AE00-EA49-981B-FA11B712145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39"/>
    <p:restoredTop sz="70247"/>
  </p:normalViewPr>
  <p:slideViewPr>
    <p:cSldViewPr snapToGrid="0">
      <p:cViewPr varScale="1">
        <p:scale>
          <a:sx n="82" d="100"/>
          <a:sy n="82" d="100"/>
        </p:scale>
        <p:origin x="448" y="168"/>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CAFF26-A476-7348-804A-942BBBF2AA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4A2DD6C-4FDF-176A-6240-4DD113E5AA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AFDA53-C7B6-2041-86F4-C555F222CE37}" type="datetimeFigureOut">
              <a:rPr lang="en-US" smtClean="0"/>
              <a:t>4/25/25</a:t>
            </a:fld>
            <a:endParaRPr lang="en-US"/>
          </a:p>
        </p:txBody>
      </p:sp>
      <p:sp>
        <p:nvSpPr>
          <p:cNvPr id="4" name="Footer Placeholder 3">
            <a:extLst>
              <a:ext uri="{FF2B5EF4-FFF2-40B4-BE49-F238E27FC236}">
                <a16:creationId xmlns:a16="http://schemas.microsoft.com/office/drawing/2014/main" id="{B193A826-0B6A-9A2A-5E92-67FC8E4F1D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F58235-7E35-E20F-7F9F-F03BE47A82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767846-9A10-534A-A6CD-B0978F3C9B13}" type="slidenum">
              <a:rPr lang="en-US" smtClean="0"/>
              <a:t>‹#›</a:t>
            </a:fld>
            <a:endParaRPr lang="en-US"/>
          </a:p>
        </p:txBody>
      </p:sp>
    </p:spTree>
    <p:extLst>
      <p:ext uri="{BB962C8B-B14F-4D97-AF65-F5344CB8AC3E}">
        <p14:creationId xmlns:p14="http://schemas.microsoft.com/office/powerpoint/2010/main" val="296589652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09C7E5-B1A8-7045-8F87-33FF811B62DD}" type="datetimeFigureOut">
              <a:rPr lang="en-US" smtClean="0"/>
              <a:t>4/25/25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663119-E198-9D4E-BF68-89B650FE36F0}" type="slidenum">
              <a:rPr lang="en-US" smtClean="0"/>
              <a:t>‹#›</a:t>
            </a:fld>
            <a:endParaRPr lang="en-US"/>
          </a:p>
        </p:txBody>
      </p:sp>
    </p:spTree>
    <p:extLst>
      <p:ext uri="{BB962C8B-B14F-4D97-AF65-F5344CB8AC3E}">
        <p14:creationId xmlns:p14="http://schemas.microsoft.com/office/powerpoint/2010/main" val="2361131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663119-E198-9D4E-BF68-89B650FE36F0}" type="slidenum">
              <a:rPr lang="en-US" smtClean="0"/>
              <a:t>2</a:t>
            </a:fld>
            <a:endParaRPr lang="en-US"/>
          </a:p>
        </p:txBody>
      </p:sp>
    </p:spTree>
    <p:extLst>
      <p:ext uri="{BB962C8B-B14F-4D97-AF65-F5344CB8AC3E}">
        <p14:creationId xmlns:p14="http://schemas.microsoft.com/office/powerpoint/2010/main" val="339916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AI-assisted coding is very strong, programming is not only writing code, it still has a big human factor and also, current LLMs, while they know software patterns better than anyone, they don’t know the full picture of your product, so a good architecture and good coding practices are more important than ever, to properly guide these models</a:t>
            </a:r>
          </a:p>
        </p:txBody>
      </p:sp>
      <p:sp>
        <p:nvSpPr>
          <p:cNvPr id="4" name="Slide Number Placeholder 3"/>
          <p:cNvSpPr>
            <a:spLocks noGrp="1"/>
          </p:cNvSpPr>
          <p:nvPr>
            <p:ph type="sldNum" sz="quarter" idx="5"/>
          </p:nvPr>
        </p:nvSpPr>
        <p:spPr/>
        <p:txBody>
          <a:bodyPr/>
          <a:lstStyle/>
          <a:p>
            <a:fld id="{99663119-E198-9D4E-BF68-89B650FE36F0}" type="slidenum">
              <a:rPr lang="en-US" smtClean="0"/>
              <a:t>3</a:t>
            </a:fld>
            <a:endParaRPr lang="en-US"/>
          </a:p>
        </p:txBody>
      </p:sp>
    </p:spTree>
    <p:extLst>
      <p:ext uri="{BB962C8B-B14F-4D97-AF65-F5344CB8AC3E}">
        <p14:creationId xmlns:p14="http://schemas.microsoft.com/office/powerpoint/2010/main" val="1968864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663119-E198-9D4E-BF68-89B650FE36F0}" type="slidenum">
              <a:rPr lang="en-US" smtClean="0"/>
              <a:t>4</a:t>
            </a:fld>
            <a:endParaRPr lang="en-US"/>
          </a:p>
        </p:txBody>
      </p:sp>
    </p:spTree>
    <p:extLst>
      <p:ext uri="{BB962C8B-B14F-4D97-AF65-F5344CB8AC3E}">
        <p14:creationId xmlns:p14="http://schemas.microsoft.com/office/powerpoint/2010/main" val="1910809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663119-E198-9D4E-BF68-89B650FE36F0}" type="slidenum">
              <a:rPr lang="en-US" smtClean="0"/>
              <a:t>5</a:t>
            </a:fld>
            <a:endParaRPr lang="en-US"/>
          </a:p>
        </p:txBody>
      </p:sp>
    </p:spTree>
    <p:extLst>
      <p:ext uri="{BB962C8B-B14F-4D97-AF65-F5344CB8AC3E}">
        <p14:creationId xmlns:p14="http://schemas.microsoft.com/office/powerpoint/2010/main" val="2299262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BB5B0-9A91-D77C-966A-9501B990A3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4BE6F1-1997-9377-E6A5-21AE31F4EC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EA66A5-8F3B-44CA-54BF-44F76C137B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78FDF8-636B-8191-B7B2-DC672F1A9DA8}"/>
              </a:ext>
            </a:extLst>
          </p:cNvPr>
          <p:cNvSpPr>
            <a:spLocks noGrp="1"/>
          </p:cNvSpPr>
          <p:nvPr>
            <p:ph type="sldNum" sz="quarter" idx="5"/>
          </p:nvPr>
        </p:nvSpPr>
        <p:spPr/>
        <p:txBody>
          <a:bodyPr/>
          <a:lstStyle/>
          <a:p>
            <a:fld id="{99663119-E198-9D4E-BF68-89B650FE36F0}" type="slidenum">
              <a:rPr lang="en-US" smtClean="0"/>
              <a:t>6</a:t>
            </a:fld>
            <a:endParaRPr lang="en-US"/>
          </a:p>
        </p:txBody>
      </p:sp>
    </p:spTree>
    <p:extLst>
      <p:ext uri="{BB962C8B-B14F-4D97-AF65-F5344CB8AC3E}">
        <p14:creationId xmlns:p14="http://schemas.microsoft.com/office/powerpoint/2010/main" val="3575387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3C5E9-2572-C765-EC18-08F3ED2929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83512B-A185-E1D0-5E26-2AE2E5FE4A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F12B8C-86F5-CD8E-27C6-F737913D7F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A0E442-84ED-9086-4BA6-8918A0F58DEF}"/>
              </a:ext>
            </a:extLst>
          </p:cNvPr>
          <p:cNvSpPr>
            <a:spLocks noGrp="1"/>
          </p:cNvSpPr>
          <p:nvPr>
            <p:ph type="sldNum" sz="quarter" idx="5"/>
          </p:nvPr>
        </p:nvSpPr>
        <p:spPr/>
        <p:txBody>
          <a:bodyPr/>
          <a:lstStyle/>
          <a:p>
            <a:fld id="{99663119-E198-9D4E-BF68-89B650FE36F0}" type="slidenum">
              <a:rPr lang="en-US" smtClean="0"/>
              <a:t>7</a:t>
            </a:fld>
            <a:endParaRPr lang="en-US"/>
          </a:p>
        </p:txBody>
      </p:sp>
    </p:spTree>
    <p:extLst>
      <p:ext uri="{BB962C8B-B14F-4D97-AF65-F5344CB8AC3E}">
        <p14:creationId xmlns:p14="http://schemas.microsoft.com/office/powerpoint/2010/main" val="2170717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A55E1-DF22-871C-781A-3043E6E7FB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3A926E-35AC-A528-3F2E-3613CA8F2E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FEB6A4-806F-FD6E-30FF-78C5C052FE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B3B9E3-9211-239B-9130-2ED78483B067}"/>
              </a:ext>
            </a:extLst>
          </p:cNvPr>
          <p:cNvSpPr>
            <a:spLocks noGrp="1"/>
          </p:cNvSpPr>
          <p:nvPr>
            <p:ph type="sldNum" sz="quarter" idx="5"/>
          </p:nvPr>
        </p:nvSpPr>
        <p:spPr/>
        <p:txBody>
          <a:bodyPr/>
          <a:lstStyle/>
          <a:p>
            <a:fld id="{99663119-E198-9D4E-BF68-89B650FE36F0}" type="slidenum">
              <a:rPr lang="en-US" smtClean="0"/>
              <a:t>8</a:t>
            </a:fld>
            <a:endParaRPr lang="en-US"/>
          </a:p>
        </p:txBody>
      </p:sp>
    </p:spTree>
    <p:extLst>
      <p:ext uri="{BB962C8B-B14F-4D97-AF65-F5344CB8AC3E}">
        <p14:creationId xmlns:p14="http://schemas.microsoft.com/office/powerpoint/2010/main" val="1813321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patterns can lead to unnecessary complexity (especially in small projects)</a:t>
            </a:r>
          </a:p>
          <a:p>
            <a:endParaRPr lang="en-US" dirty="0"/>
          </a:p>
          <a:p>
            <a:pPr>
              <a:buNone/>
            </a:pPr>
            <a:r>
              <a:rPr lang="en-US" dirty="0"/>
              <a:t>Sometimes developers follow design patterns religiously without understanding the </a:t>
            </a:r>
            <a:r>
              <a:rPr lang="en-US" b="1" dirty="0"/>
              <a:t>real problem</a:t>
            </a:r>
            <a:r>
              <a:rPr lang="en-US" dirty="0"/>
              <a:t> or </a:t>
            </a:r>
            <a:r>
              <a:rPr lang="en-US" b="1" dirty="0"/>
              <a:t>alternative solutions</a:t>
            </a:r>
            <a:r>
              <a:rPr lang="en-US" dirty="0"/>
              <a:t>.</a:t>
            </a:r>
          </a:p>
          <a:p>
            <a:pPr>
              <a:buFont typeface="Arial" panose="020B0604020202020204" pitchFamily="34" charset="0"/>
              <a:buChar char="•"/>
            </a:pPr>
            <a:r>
              <a:rPr lang="en-US" dirty="0"/>
              <a:t>This leads to boilerplate-heavy, inflexible code.</a:t>
            </a:r>
          </a:p>
          <a:p>
            <a:pPr>
              <a:buFont typeface="Arial" panose="020B0604020202020204" pitchFamily="34" charset="0"/>
              <a:buChar char="•"/>
            </a:pPr>
            <a:r>
              <a:rPr lang="en-US" dirty="0"/>
              <a:t>The </a:t>
            </a:r>
            <a:r>
              <a:rPr lang="en-US" b="1" dirty="0"/>
              <a:t>intention</a:t>
            </a:r>
            <a:r>
              <a:rPr lang="en-US" dirty="0"/>
              <a:t> of the pattern gets lost.</a:t>
            </a:r>
          </a:p>
          <a:p>
            <a:pPr>
              <a:buFont typeface="Arial" panose="020B0604020202020204" pitchFamily="34" charset="0"/>
              <a:buChar char="•"/>
            </a:pPr>
            <a:endParaRPr lang="en-US" dirty="0"/>
          </a:p>
          <a:p>
            <a:pPr>
              <a:buFont typeface="Arial" panose="020B0604020202020204" pitchFamily="34" charset="0"/>
              <a:buNone/>
            </a:pPr>
            <a:r>
              <a:rPr lang="en-US" dirty="0"/>
              <a:t>Some argue that design patterns exist mainly to patch the limitations of older programming languages. There is some truth there, some of these ideas have been integrated in languages, like the </a:t>
            </a:r>
            <a:r>
              <a:rPr lang="en-US" b="1" dirty="0"/>
              <a:t>Strategy</a:t>
            </a:r>
            <a:r>
              <a:rPr lang="en-US" dirty="0"/>
              <a:t> pattern, which can sometimes be replaced by </a:t>
            </a:r>
            <a:r>
              <a:rPr lang="en-US" b="1" dirty="0"/>
              <a:t>higher-order functions</a:t>
            </a:r>
            <a:r>
              <a:rPr lang="en-US" dirty="0"/>
              <a:t> in functional languages.</a:t>
            </a:r>
          </a:p>
        </p:txBody>
      </p:sp>
      <p:sp>
        <p:nvSpPr>
          <p:cNvPr id="4" name="Slide Number Placeholder 3"/>
          <p:cNvSpPr>
            <a:spLocks noGrp="1"/>
          </p:cNvSpPr>
          <p:nvPr>
            <p:ph type="sldNum" sz="quarter" idx="5"/>
          </p:nvPr>
        </p:nvSpPr>
        <p:spPr/>
        <p:txBody>
          <a:bodyPr/>
          <a:lstStyle/>
          <a:p>
            <a:fld id="{99663119-E198-9D4E-BF68-89B650FE36F0}" type="slidenum">
              <a:rPr lang="en-US" smtClean="0"/>
              <a:t>9</a:t>
            </a:fld>
            <a:endParaRPr lang="en-US"/>
          </a:p>
        </p:txBody>
      </p:sp>
    </p:spTree>
    <p:extLst>
      <p:ext uri="{BB962C8B-B14F-4D97-AF65-F5344CB8AC3E}">
        <p14:creationId xmlns:p14="http://schemas.microsoft.com/office/powerpoint/2010/main" val="7518532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mast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6" name="Picture 15" descr="A cell phone with a green border&#10;&#10;Description automatically generated">
            <a:extLst>
              <a:ext uri="{FF2B5EF4-FFF2-40B4-BE49-F238E27FC236}">
                <a16:creationId xmlns:a16="http://schemas.microsoft.com/office/drawing/2014/main" id="{C689B52E-F4B5-F499-6C36-31E5FF7EE66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926728" y="346075"/>
            <a:ext cx="3998611" cy="6511925"/>
          </a:xfrm>
          <a:prstGeom prst="rect">
            <a:avLst/>
          </a:prstGeom>
        </p:spPr>
      </p:pic>
      <p:sp>
        <p:nvSpPr>
          <p:cNvPr id="2" name="Title 1">
            <a:extLst>
              <a:ext uri="{FF2B5EF4-FFF2-40B4-BE49-F238E27FC236}">
                <a16:creationId xmlns:a16="http://schemas.microsoft.com/office/drawing/2014/main" id="{C9613964-C019-F547-9CA9-1D83E3422C64}"/>
              </a:ext>
            </a:extLst>
          </p:cNvPr>
          <p:cNvSpPr>
            <a:spLocks noGrp="1"/>
          </p:cNvSpPr>
          <p:nvPr>
            <p:ph type="ctrTitle" hasCustomPrompt="1"/>
          </p:nvPr>
        </p:nvSpPr>
        <p:spPr>
          <a:xfrm>
            <a:off x="568325" y="1438275"/>
            <a:ext cx="6468095" cy="2166026"/>
          </a:xfrm>
        </p:spPr>
        <p:txBody>
          <a:bodyPr anchor="b"/>
          <a:lstStyle>
            <a:lvl1pPr algn="l">
              <a:defRPr sz="6000"/>
            </a:lvl1pPr>
          </a:lstStyle>
          <a:p>
            <a:r>
              <a:rPr lang="en-GB" dirty="0"/>
              <a:t>Add presentation title here</a:t>
            </a:r>
            <a:endParaRPr lang="en-US" dirty="0"/>
          </a:p>
        </p:txBody>
      </p:sp>
      <p:sp>
        <p:nvSpPr>
          <p:cNvPr id="3" name="Subtitle 2">
            <a:extLst>
              <a:ext uri="{FF2B5EF4-FFF2-40B4-BE49-F238E27FC236}">
                <a16:creationId xmlns:a16="http://schemas.microsoft.com/office/drawing/2014/main" id="{730CEF30-5D62-FDDA-E107-328B453B4AFC}"/>
              </a:ext>
            </a:extLst>
          </p:cNvPr>
          <p:cNvSpPr>
            <a:spLocks noGrp="1"/>
          </p:cNvSpPr>
          <p:nvPr>
            <p:ph type="subTitle" idx="1"/>
          </p:nvPr>
        </p:nvSpPr>
        <p:spPr>
          <a:xfrm>
            <a:off x="568325" y="3626879"/>
            <a:ext cx="6468095" cy="1059470"/>
          </a:xfrm>
        </p:spPr>
        <p:txBody>
          <a:bodyPr/>
          <a:lstStyle>
            <a:lvl1pPr marL="0" indent="0" algn="l">
              <a:buNone/>
              <a:defRPr sz="24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1" name="Picture 10" descr="A green and white logo&#10;&#10;Description automatically generated">
            <a:extLst>
              <a:ext uri="{FF2B5EF4-FFF2-40B4-BE49-F238E27FC236}">
                <a16:creationId xmlns:a16="http://schemas.microsoft.com/office/drawing/2014/main" id="{00554942-6B65-F928-2194-03E37E7F34DD}"/>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8325" y="5717081"/>
            <a:ext cx="958395" cy="592284"/>
          </a:xfrm>
          <a:prstGeom prst="rect">
            <a:avLst/>
          </a:prstGeom>
        </p:spPr>
      </p:pic>
      <p:pic>
        <p:nvPicPr>
          <p:cNvPr id="8" name="Picture 7">
            <a:extLst>
              <a:ext uri="{FF2B5EF4-FFF2-40B4-BE49-F238E27FC236}">
                <a16:creationId xmlns:a16="http://schemas.microsoft.com/office/drawing/2014/main" id="{B3752951-B570-28FF-80D7-D8DBCFDA679A}"/>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rot="16200000">
            <a:off x="7325343" y="4641340"/>
            <a:ext cx="1681966" cy="664193"/>
          </a:xfrm>
          <a:prstGeom prst="rect">
            <a:avLst/>
          </a:prstGeom>
        </p:spPr>
      </p:pic>
      <p:sp>
        <p:nvSpPr>
          <p:cNvPr id="18" name="Picture Placeholder 17">
            <a:extLst>
              <a:ext uri="{FF2B5EF4-FFF2-40B4-BE49-F238E27FC236}">
                <a16:creationId xmlns:a16="http://schemas.microsoft.com/office/drawing/2014/main" id="{97D0E683-9619-F96D-3D12-DD1A51B8E0EB}"/>
              </a:ext>
            </a:extLst>
          </p:cNvPr>
          <p:cNvSpPr>
            <a:spLocks noGrp="1"/>
          </p:cNvSpPr>
          <p:nvPr>
            <p:ph type="pic" sz="quarter" idx="10" hasCustomPrompt="1"/>
          </p:nvPr>
        </p:nvSpPr>
        <p:spPr>
          <a:xfrm>
            <a:off x="8214732" y="944137"/>
            <a:ext cx="3337931" cy="5913863"/>
          </a:xfrm>
          <a:prstGeom prst="round2SameRect">
            <a:avLst>
              <a:gd name="adj1" fmla="val 16093"/>
              <a:gd name="adj2" fmla="val 0"/>
            </a:avLst>
          </a:prstGeom>
          <a:solidFill>
            <a:schemeClr val="tx1"/>
          </a:solidFill>
        </p:spPr>
        <p:txBody>
          <a:bodyPr bIns="720000" anchor="ctr" anchorCtr="0">
            <a:normAutofit/>
          </a:bodyPr>
          <a:lstStyle>
            <a:lvl1pPr algn="ctr">
              <a:defRPr sz="800" b="0"/>
            </a:lvl1pPr>
          </a:lstStyle>
          <a:p>
            <a:r>
              <a:rPr lang="en-US" dirty="0"/>
              <a:t>Click on the icon to add in an image in the phone frame</a:t>
            </a:r>
          </a:p>
        </p:txBody>
      </p:sp>
    </p:spTree>
    <p:extLst>
      <p:ext uri="{BB962C8B-B14F-4D97-AF65-F5344CB8AC3E}">
        <p14:creationId xmlns:p14="http://schemas.microsoft.com/office/powerpoint/2010/main" val="1712403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Numbers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6" y="365126"/>
            <a:ext cx="10316926" cy="540565"/>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lvl1pPr>
              <a:defRPr>
                <a:solidFill>
                  <a:schemeClr val="bg1"/>
                </a:solidFill>
              </a:defRPr>
            </a:lvl1pPr>
          </a:lstStyle>
          <a:p>
            <a:fld id="{207D3564-B138-614F-A05A-38C03EE90E08}" type="slidenum">
              <a:rPr lang="en-US" smtClean="0"/>
              <a:pPr/>
              <a:t>‹#›</a:t>
            </a:fld>
            <a:endParaRPr lang="en-US" dirty="0"/>
          </a:p>
        </p:txBody>
      </p:sp>
      <p:sp>
        <p:nvSpPr>
          <p:cNvPr id="7" name="Text Placeholder 6">
            <a:extLst>
              <a:ext uri="{FF2B5EF4-FFF2-40B4-BE49-F238E27FC236}">
                <a16:creationId xmlns:a16="http://schemas.microsoft.com/office/drawing/2014/main" id="{28025928-B9FD-C7AA-179F-35660991DAD7}"/>
              </a:ext>
            </a:extLst>
          </p:cNvPr>
          <p:cNvSpPr>
            <a:spLocks noGrp="1"/>
          </p:cNvSpPr>
          <p:nvPr>
            <p:ph type="body" sz="quarter" idx="13" hasCustomPrompt="1"/>
          </p:nvPr>
        </p:nvSpPr>
        <p:spPr>
          <a:xfrm>
            <a:off x="568326" y="906463"/>
            <a:ext cx="10316926" cy="417512"/>
          </a:xfrm>
        </p:spPr>
        <p:txBody>
          <a:bodyPr/>
          <a:lstStyle>
            <a:lvl1pPr>
              <a:defRPr b="0"/>
            </a:lvl1pPr>
          </a:lstStyle>
          <a:p>
            <a:pPr lvl="0"/>
            <a:r>
              <a:rPr lang="en-GB" dirty="0"/>
              <a:t>Click to add subheading</a:t>
            </a:r>
            <a:endParaRPr lang="en-US" dirty="0"/>
          </a:p>
        </p:txBody>
      </p:sp>
      <p:pic>
        <p:nvPicPr>
          <p:cNvPr id="6" name="Picture 5" descr="A green and white logo&#10;&#10;Description automatically generated">
            <a:extLst>
              <a:ext uri="{FF2B5EF4-FFF2-40B4-BE49-F238E27FC236}">
                <a16:creationId xmlns:a16="http://schemas.microsoft.com/office/drawing/2014/main" id="{8FFC0020-326F-88B8-7F83-305EBDC7E7E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sp>
        <p:nvSpPr>
          <p:cNvPr id="20" name="Text Placeholder 19">
            <a:extLst>
              <a:ext uri="{FF2B5EF4-FFF2-40B4-BE49-F238E27FC236}">
                <a16:creationId xmlns:a16="http://schemas.microsoft.com/office/drawing/2014/main" id="{782F2790-C424-CD2C-F728-5AFDB44F0444}"/>
              </a:ext>
            </a:extLst>
          </p:cNvPr>
          <p:cNvSpPr>
            <a:spLocks noGrp="1"/>
          </p:cNvSpPr>
          <p:nvPr>
            <p:ph type="body" sz="quarter" idx="14" hasCustomPrompt="1"/>
          </p:nvPr>
        </p:nvSpPr>
        <p:spPr>
          <a:xfrm>
            <a:off x="586483" y="2158998"/>
            <a:ext cx="3525173" cy="1092200"/>
          </a:xfrm>
        </p:spPr>
        <p:txBody>
          <a:bodyPr wrap="none" bIns="0" anchor="b" anchorCtr="0">
            <a:normAutofit/>
          </a:bodyPr>
          <a:lstStyle>
            <a:lvl1pPr algn="ctr">
              <a:defRPr sz="6600" b="1"/>
            </a:lvl1pPr>
          </a:lstStyle>
          <a:p>
            <a:pPr lvl="0"/>
            <a:r>
              <a:rPr lang="en-GB" dirty="0"/>
              <a:t>000</a:t>
            </a:r>
            <a:endParaRPr lang="en-US" dirty="0"/>
          </a:p>
        </p:txBody>
      </p:sp>
      <p:sp>
        <p:nvSpPr>
          <p:cNvPr id="25" name="Text Placeholder 19">
            <a:extLst>
              <a:ext uri="{FF2B5EF4-FFF2-40B4-BE49-F238E27FC236}">
                <a16:creationId xmlns:a16="http://schemas.microsoft.com/office/drawing/2014/main" id="{1995B881-375F-9662-10AC-1DEF719A430C}"/>
              </a:ext>
            </a:extLst>
          </p:cNvPr>
          <p:cNvSpPr>
            <a:spLocks noGrp="1"/>
          </p:cNvSpPr>
          <p:nvPr>
            <p:ph type="body" sz="quarter" idx="15" hasCustomPrompt="1"/>
          </p:nvPr>
        </p:nvSpPr>
        <p:spPr>
          <a:xfrm>
            <a:off x="4346670" y="2158998"/>
            <a:ext cx="3525173" cy="1092200"/>
          </a:xfrm>
        </p:spPr>
        <p:txBody>
          <a:bodyPr wrap="none" bIns="0" anchor="b" anchorCtr="0">
            <a:normAutofit/>
          </a:bodyPr>
          <a:lstStyle>
            <a:lvl1pPr algn="ctr">
              <a:defRPr sz="6600" b="1"/>
            </a:lvl1pPr>
          </a:lstStyle>
          <a:p>
            <a:pPr lvl="0"/>
            <a:r>
              <a:rPr lang="en-GB" dirty="0"/>
              <a:t>000</a:t>
            </a:r>
            <a:endParaRPr lang="en-US" dirty="0"/>
          </a:p>
        </p:txBody>
      </p:sp>
      <p:sp>
        <p:nvSpPr>
          <p:cNvPr id="26" name="Text Placeholder 19">
            <a:extLst>
              <a:ext uri="{FF2B5EF4-FFF2-40B4-BE49-F238E27FC236}">
                <a16:creationId xmlns:a16="http://schemas.microsoft.com/office/drawing/2014/main" id="{08BF477E-BB19-99B7-2241-57890AEF950A}"/>
              </a:ext>
            </a:extLst>
          </p:cNvPr>
          <p:cNvSpPr>
            <a:spLocks noGrp="1"/>
          </p:cNvSpPr>
          <p:nvPr>
            <p:ph type="body" sz="quarter" idx="16" hasCustomPrompt="1"/>
          </p:nvPr>
        </p:nvSpPr>
        <p:spPr>
          <a:xfrm>
            <a:off x="8062183" y="2158998"/>
            <a:ext cx="3525173" cy="1092200"/>
          </a:xfrm>
        </p:spPr>
        <p:txBody>
          <a:bodyPr wrap="none" bIns="0" anchor="b" anchorCtr="0">
            <a:normAutofit/>
          </a:bodyPr>
          <a:lstStyle>
            <a:lvl1pPr algn="ctr">
              <a:defRPr sz="6600" b="1"/>
            </a:lvl1pPr>
          </a:lstStyle>
          <a:p>
            <a:pPr lvl="0"/>
            <a:r>
              <a:rPr lang="en-GB" dirty="0"/>
              <a:t>000</a:t>
            </a:r>
            <a:endParaRPr lang="en-US" dirty="0"/>
          </a:p>
        </p:txBody>
      </p:sp>
      <p:sp>
        <p:nvSpPr>
          <p:cNvPr id="28" name="Text Placeholder 27">
            <a:extLst>
              <a:ext uri="{FF2B5EF4-FFF2-40B4-BE49-F238E27FC236}">
                <a16:creationId xmlns:a16="http://schemas.microsoft.com/office/drawing/2014/main" id="{A20056A6-181E-4173-AD4C-33D5EC96AC71}"/>
              </a:ext>
            </a:extLst>
          </p:cNvPr>
          <p:cNvSpPr>
            <a:spLocks noGrp="1"/>
          </p:cNvSpPr>
          <p:nvPr>
            <p:ph type="body" sz="quarter" idx="17" hasCustomPrompt="1"/>
          </p:nvPr>
        </p:nvSpPr>
        <p:spPr>
          <a:xfrm>
            <a:off x="586483" y="3429000"/>
            <a:ext cx="3525837" cy="1817688"/>
          </a:xfrm>
        </p:spPr>
        <p:txBody>
          <a:bodyPr>
            <a:normAutofit/>
          </a:bodyPr>
          <a:lstStyle>
            <a:lvl1pPr algn="ctr">
              <a:defRPr sz="1800" b="0">
                <a:solidFill>
                  <a:schemeClr val="bg1"/>
                </a:solidFill>
              </a:defRPr>
            </a:lvl1pPr>
          </a:lstStyle>
          <a:p>
            <a:pPr lvl="0"/>
            <a:r>
              <a:rPr lang="en-GB" dirty="0"/>
              <a:t>Add paragraph text here</a:t>
            </a:r>
            <a:endParaRPr lang="en-US" dirty="0"/>
          </a:p>
        </p:txBody>
      </p:sp>
      <p:sp>
        <p:nvSpPr>
          <p:cNvPr id="29" name="Text Placeholder 27">
            <a:extLst>
              <a:ext uri="{FF2B5EF4-FFF2-40B4-BE49-F238E27FC236}">
                <a16:creationId xmlns:a16="http://schemas.microsoft.com/office/drawing/2014/main" id="{53D44EB5-A44E-382E-AFE7-A5DA7037817D}"/>
              </a:ext>
            </a:extLst>
          </p:cNvPr>
          <p:cNvSpPr>
            <a:spLocks noGrp="1"/>
          </p:cNvSpPr>
          <p:nvPr>
            <p:ph type="body" sz="quarter" idx="18" hasCustomPrompt="1"/>
          </p:nvPr>
        </p:nvSpPr>
        <p:spPr>
          <a:xfrm>
            <a:off x="4346670" y="3429000"/>
            <a:ext cx="3525837" cy="1817688"/>
          </a:xfrm>
        </p:spPr>
        <p:txBody>
          <a:bodyPr>
            <a:normAutofit/>
          </a:bodyPr>
          <a:lstStyle>
            <a:lvl1pPr algn="ctr">
              <a:defRPr sz="1800" b="0">
                <a:solidFill>
                  <a:schemeClr val="bg1"/>
                </a:solidFill>
              </a:defRPr>
            </a:lvl1pPr>
          </a:lstStyle>
          <a:p>
            <a:pPr lvl="0"/>
            <a:r>
              <a:rPr lang="en-GB" dirty="0"/>
              <a:t>Add paragraph text here</a:t>
            </a:r>
            <a:endParaRPr lang="en-US" dirty="0"/>
          </a:p>
        </p:txBody>
      </p:sp>
      <p:sp>
        <p:nvSpPr>
          <p:cNvPr id="30" name="Text Placeholder 27">
            <a:extLst>
              <a:ext uri="{FF2B5EF4-FFF2-40B4-BE49-F238E27FC236}">
                <a16:creationId xmlns:a16="http://schemas.microsoft.com/office/drawing/2014/main" id="{87D28C7D-E5A6-D9B1-BCC2-60AF679FF547}"/>
              </a:ext>
            </a:extLst>
          </p:cNvPr>
          <p:cNvSpPr>
            <a:spLocks noGrp="1"/>
          </p:cNvSpPr>
          <p:nvPr>
            <p:ph type="body" sz="quarter" idx="19" hasCustomPrompt="1"/>
          </p:nvPr>
        </p:nvSpPr>
        <p:spPr>
          <a:xfrm>
            <a:off x="8062183" y="3429000"/>
            <a:ext cx="3525837" cy="1817688"/>
          </a:xfrm>
        </p:spPr>
        <p:txBody>
          <a:bodyPr>
            <a:normAutofit/>
          </a:bodyPr>
          <a:lstStyle>
            <a:lvl1pPr algn="ctr">
              <a:defRPr sz="1800" b="0">
                <a:solidFill>
                  <a:schemeClr val="bg1"/>
                </a:solidFill>
              </a:defRPr>
            </a:lvl1pPr>
          </a:lstStyle>
          <a:p>
            <a:pPr lvl="0"/>
            <a:r>
              <a:rPr lang="en-GB" dirty="0"/>
              <a:t>Add paragraph text here</a:t>
            </a:r>
            <a:endParaRPr lang="en-US" dirty="0"/>
          </a:p>
        </p:txBody>
      </p:sp>
      <p:sp>
        <p:nvSpPr>
          <p:cNvPr id="9" name="Text Placeholder 6">
            <a:extLst>
              <a:ext uri="{FF2B5EF4-FFF2-40B4-BE49-F238E27FC236}">
                <a16:creationId xmlns:a16="http://schemas.microsoft.com/office/drawing/2014/main" id="{0AA4B27F-B1B0-5A51-23F9-33BFAB72E1C3}"/>
              </a:ext>
            </a:extLst>
          </p:cNvPr>
          <p:cNvSpPr>
            <a:spLocks noGrp="1"/>
          </p:cNvSpPr>
          <p:nvPr>
            <p:ph type="body" sz="quarter" idx="20" hasCustomPrompt="1"/>
          </p:nvPr>
        </p:nvSpPr>
        <p:spPr>
          <a:xfrm>
            <a:off x="568326" y="6356350"/>
            <a:ext cx="8009617"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2807463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nly 1">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6" y="365126"/>
            <a:ext cx="10258560" cy="536600"/>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p>
            <a:fld id="{207D3564-B138-614F-A05A-38C03EE90E08}" type="slidenum">
              <a:rPr lang="en-US" smtClean="0"/>
              <a:t>‹#›</a:t>
            </a:fld>
            <a:endParaRPr lang="en-US"/>
          </a:p>
        </p:txBody>
      </p:sp>
      <p:pic>
        <p:nvPicPr>
          <p:cNvPr id="8" name="Picture 7" descr="A green and white logo&#10;&#10;Description automatically generated">
            <a:extLst>
              <a:ext uri="{FF2B5EF4-FFF2-40B4-BE49-F238E27FC236}">
                <a16:creationId xmlns:a16="http://schemas.microsoft.com/office/drawing/2014/main" id="{7B752595-9AFD-0A39-8506-261D4CAD7BB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sp>
        <p:nvSpPr>
          <p:cNvPr id="10" name="Round Same-side Corner of Rectangle 9">
            <a:extLst>
              <a:ext uri="{FF2B5EF4-FFF2-40B4-BE49-F238E27FC236}">
                <a16:creationId xmlns:a16="http://schemas.microsoft.com/office/drawing/2014/main" id="{629AF1EE-D1AC-6375-0DD7-B8C9E95AB675}"/>
              </a:ext>
            </a:extLst>
          </p:cNvPr>
          <p:cNvSpPr/>
          <p:nvPr userDrawn="1"/>
        </p:nvSpPr>
        <p:spPr>
          <a:xfrm>
            <a:off x="568325" y="1438275"/>
            <a:ext cx="11026775" cy="4740275"/>
          </a:xfrm>
          <a:prstGeom prst="round2SameRect">
            <a:avLst>
              <a:gd name="adj1" fmla="val 6118"/>
              <a:gd name="adj2" fmla="val 0"/>
            </a:avLst>
          </a:prstGeom>
          <a:gradFill>
            <a:gsLst>
              <a:gs pos="100000">
                <a:srgbClr val="003457">
                  <a:alpha val="0"/>
                </a:srgbClr>
              </a:gs>
              <a:gs pos="0">
                <a:srgbClr val="003457">
                  <a:alpha val="50000"/>
                </a:srgbClr>
              </a:gs>
            </a:gsLst>
            <a:lin ang="5400000" scaled="1"/>
          </a:gradFill>
          <a:ln w="12700" cap="flat" cmpd="sng" algn="ctr">
            <a:gradFill>
              <a:gsLst>
                <a:gs pos="100000">
                  <a:srgbClr val="53FF9B">
                    <a:alpha val="0"/>
                  </a:srgbClr>
                </a:gs>
                <a:gs pos="0">
                  <a:srgbClr val="48FF9B"/>
                </a:gs>
              </a:gsLst>
              <a:lin ang="5400000" scaled="1"/>
            </a:grad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2400" b="0" i="0" u="none" strike="noStrike" kern="0" cap="none" spc="0" normalizeH="0" baseline="0">
              <a:ln>
                <a:noFill/>
              </a:ln>
              <a:solidFill>
                <a:srgbClr val="FFFFFF"/>
              </a:solidFill>
              <a:effectLst/>
              <a:uLnTx/>
              <a:uFillTx/>
              <a:latin typeface="Arial" panose="020B0604020202020204"/>
            </a:endParaRPr>
          </a:p>
        </p:txBody>
      </p:sp>
      <p:sp>
        <p:nvSpPr>
          <p:cNvPr id="6" name="Text Placeholder 6">
            <a:extLst>
              <a:ext uri="{FF2B5EF4-FFF2-40B4-BE49-F238E27FC236}">
                <a16:creationId xmlns:a16="http://schemas.microsoft.com/office/drawing/2014/main" id="{02F87E4F-7BD1-088D-7B8D-BF5EB54DB29A}"/>
              </a:ext>
            </a:extLst>
          </p:cNvPr>
          <p:cNvSpPr>
            <a:spLocks noGrp="1"/>
          </p:cNvSpPr>
          <p:nvPr>
            <p:ph type="body" sz="quarter" idx="13" hasCustomPrompt="1"/>
          </p:nvPr>
        </p:nvSpPr>
        <p:spPr>
          <a:xfrm>
            <a:off x="1216320" y="2747962"/>
            <a:ext cx="3090272" cy="2120901"/>
          </a:xfrm>
        </p:spPr>
        <p:txBody>
          <a:bodyPr anchor="ctr" anchorCtr="0">
            <a:normAutofit/>
          </a:bodyPr>
          <a:lstStyle>
            <a:lvl1pPr>
              <a:defRPr sz="2400" b="1"/>
            </a:lvl1pPr>
          </a:lstStyle>
          <a:p>
            <a:pPr lvl="0"/>
            <a:r>
              <a:rPr lang="en-GB" dirty="0"/>
              <a:t>Add subtitle here</a:t>
            </a:r>
            <a:endParaRPr lang="en-US" dirty="0"/>
          </a:p>
        </p:txBody>
      </p:sp>
      <p:sp>
        <p:nvSpPr>
          <p:cNvPr id="14" name="Text Placeholder 13">
            <a:extLst>
              <a:ext uri="{FF2B5EF4-FFF2-40B4-BE49-F238E27FC236}">
                <a16:creationId xmlns:a16="http://schemas.microsoft.com/office/drawing/2014/main" id="{21C21A34-8C22-E08F-B6C9-1DBFF59FB26D}"/>
              </a:ext>
            </a:extLst>
          </p:cNvPr>
          <p:cNvSpPr>
            <a:spLocks noGrp="1"/>
          </p:cNvSpPr>
          <p:nvPr>
            <p:ph type="body" sz="quarter" idx="14" hasCustomPrompt="1"/>
          </p:nvPr>
        </p:nvSpPr>
        <p:spPr>
          <a:xfrm>
            <a:off x="4954587" y="1830046"/>
            <a:ext cx="6114421" cy="1300810"/>
          </a:xfrm>
        </p:spPr>
        <p:txBody>
          <a:bodyPr tIns="72000" bIns="72000" anchor="ctr"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15" name="Text Placeholder 13">
            <a:extLst>
              <a:ext uri="{FF2B5EF4-FFF2-40B4-BE49-F238E27FC236}">
                <a16:creationId xmlns:a16="http://schemas.microsoft.com/office/drawing/2014/main" id="{88F42677-42B9-96A0-A29A-B582515CF5F9}"/>
              </a:ext>
            </a:extLst>
          </p:cNvPr>
          <p:cNvSpPr>
            <a:spLocks noGrp="1"/>
          </p:cNvSpPr>
          <p:nvPr>
            <p:ph type="body" sz="quarter" idx="15" hasCustomPrompt="1"/>
          </p:nvPr>
        </p:nvSpPr>
        <p:spPr>
          <a:xfrm>
            <a:off x="4954587" y="3353893"/>
            <a:ext cx="6114421" cy="1300810"/>
          </a:xfrm>
        </p:spPr>
        <p:txBody>
          <a:bodyPr tIns="72000" bIns="72000" anchor="ctr"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16" name="Text Placeholder 13">
            <a:extLst>
              <a:ext uri="{FF2B5EF4-FFF2-40B4-BE49-F238E27FC236}">
                <a16:creationId xmlns:a16="http://schemas.microsoft.com/office/drawing/2014/main" id="{A887FB7E-57DB-D34F-BEBA-1693FD250C21}"/>
              </a:ext>
            </a:extLst>
          </p:cNvPr>
          <p:cNvSpPr>
            <a:spLocks noGrp="1"/>
          </p:cNvSpPr>
          <p:nvPr>
            <p:ph type="body" sz="quarter" idx="16" hasCustomPrompt="1"/>
          </p:nvPr>
        </p:nvSpPr>
        <p:spPr>
          <a:xfrm>
            <a:off x="4954587" y="4877740"/>
            <a:ext cx="6114421" cy="1300810"/>
          </a:xfrm>
        </p:spPr>
        <p:txBody>
          <a:bodyPr tIns="72000" bIns="72000" anchor="ctr"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17" name="Text Placeholder 6">
            <a:extLst>
              <a:ext uri="{FF2B5EF4-FFF2-40B4-BE49-F238E27FC236}">
                <a16:creationId xmlns:a16="http://schemas.microsoft.com/office/drawing/2014/main" id="{73D024D4-6933-A403-7056-4937494837CF}"/>
              </a:ext>
            </a:extLst>
          </p:cNvPr>
          <p:cNvSpPr>
            <a:spLocks noGrp="1"/>
          </p:cNvSpPr>
          <p:nvPr>
            <p:ph type="body" sz="quarter" idx="17" hasCustomPrompt="1"/>
          </p:nvPr>
        </p:nvSpPr>
        <p:spPr>
          <a:xfrm>
            <a:off x="568326" y="906463"/>
            <a:ext cx="10316926" cy="417512"/>
          </a:xfrm>
        </p:spPr>
        <p:txBody>
          <a:bodyPr/>
          <a:lstStyle>
            <a:lvl1pPr>
              <a:defRPr b="0"/>
            </a:lvl1pPr>
          </a:lstStyle>
          <a:p>
            <a:pPr lvl="0"/>
            <a:r>
              <a:rPr lang="en-GB" dirty="0"/>
              <a:t>Click to add subheading</a:t>
            </a:r>
            <a:endParaRPr lang="en-US" dirty="0"/>
          </a:p>
        </p:txBody>
      </p:sp>
      <p:pic>
        <p:nvPicPr>
          <p:cNvPr id="18" name="Picture 17">
            <a:extLst>
              <a:ext uri="{FF2B5EF4-FFF2-40B4-BE49-F238E27FC236}">
                <a16:creationId xmlns:a16="http://schemas.microsoft.com/office/drawing/2014/main" id="{FC53FA9C-7382-900B-89D3-9885680B309D}"/>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rot="16200000">
            <a:off x="-79391" y="3552634"/>
            <a:ext cx="1295432" cy="511554"/>
          </a:xfrm>
          <a:prstGeom prst="rect">
            <a:avLst/>
          </a:prstGeom>
        </p:spPr>
      </p:pic>
      <p:sp>
        <p:nvSpPr>
          <p:cNvPr id="9" name="Text Placeholder 6">
            <a:extLst>
              <a:ext uri="{FF2B5EF4-FFF2-40B4-BE49-F238E27FC236}">
                <a16:creationId xmlns:a16="http://schemas.microsoft.com/office/drawing/2014/main" id="{7447BDA1-3CD4-F8F2-58F4-F690F6B7F1D6}"/>
              </a:ext>
            </a:extLst>
          </p:cNvPr>
          <p:cNvSpPr>
            <a:spLocks noGrp="1"/>
          </p:cNvSpPr>
          <p:nvPr>
            <p:ph type="body" sz="quarter" idx="18" hasCustomPrompt="1"/>
          </p:nvPr>
        </p:nvSpPr>
        <p:spPr>
          <a:xfrm>
            <a:off x="568326" y="6356350"/>
            <a:ext cx="8009617"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2007265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nly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6" y="365126"/>
            <a:ext cx="10258560" cy="536600"/>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p>
            <a:fld id="{207D3564-B138-614F-A05A-38C03EE90E08}" type="slidenum">
              <a:rPr lang="en-US" smtClean="0"/>
              <a:t>‹#›</a:t>
            </a:fld>
            <a:endParaRPr lang="en-US"/>
          </a:p>
        </p:txBody>
      </p:sp>
      <p:pic>
        <p:nvPicPr>
          <p:cNvPr id="8" name="Picture 7" descr="A green and white logo&#10;&#10;Description automatically generated">
            <a:extLst>
              <a:ext uri="{FF2B5EF4-FFF2-40B4-BE49-F238E27FC236}">
                <a16:creationId xmlns:a16="http://schemas.microsoft.com/office/drawing/2014/main" id="{7B752595-9AFD-0A39-8506-261D4CAD7BB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sp>
        <p:nvSpPr>
          <p:cNvPr id="10" name="Round Same-side Corner of Rectangle 9">
            <a:extLst>
              <a:ext uri="{FF2B5EF4-FFF2-40B4-BE49-F238E27FC236}">
                <a16:creationId xmlns:a16="http://schemas.microsoft.com/office/drawing/2014/main" id="{629AF1EE-D1AC-6375-0DD7-B8C9E95AB675}"/>
              </a:ext>
            </a:extLst>
          </p:cNvPr>
          <p:cNvSpPr/>
          <p:nvPr userDrawn="1"/>
        </p:nvSpPr>
        <p:spPr>
          <a:xfrm>
            <a:off x="568325" y="1438275"/>
            <a:ext cx="11026775" cy="4740275"/>
          </a:xfrm>
          <a:prstGeom prst="round2SameRect">
            <a:avLst>
              <a:gd name="adj1" fmla="val 6118"/>
              <a:gd name="adj2" fmla="val 0"/>
            </a:avLst>
          </a:prstGeom>
          <a:gradFill>
            <a:gsLst>
              <a:gs pos="100000">
                <a:srgbClr val="003457">
                  <a:alpha val="0"/>
                </a:srgbClr>
              </a:gs>
              <a:gs pos="0">
                <a:srgbClr val="003457">
                  <a:alpha val="50000"/>
                </a:srgbClr>
              </a:gs>
            </a:gsLst>
            <a:lin ang="5400000" scaled="1"/>
          </a:gradFill>
          <a:ln w="12700" cap="flat" cmpd="sng" algn="ctr">
            <a:gradFill>
              <a:gsLst>
                <a:gs pos="100000">
                  <a:srgbClr val="53FF9B">
                    <a:alpha val="0"/>
                  </a:srgbClr>
                </a:gs>
                <a:gs pos="0">
                  <a:srgbClr val="48FF9B"/>
                </a:gs>
              </a:gsLst>
              <a:lin ang="5400000" scaled="1"/>
            </a:grad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2400" b="0" i="0" u="none" strike="noStrike" kern="0" cap="none" spc="0" normalizeH="0" baseline="0">
              <a:ln>
                <a:noFill/>
              </a:ln>
              <a:solidFill>
                <a:srgbClr val="FFFFFF"/>
              </a:solidFill>
              <a:effectLst/>
              <a:uLnTx/>
              <a:uFillTx/>
              <a:latin typeface="Arial" panose="020B0604020202020204"/>
            </a:endParaRPr>
          </a:p>
        </p:txBody>
      </p:sp>
      <p:sp>
        <p:nvSpPr>
          <p:cNvPr id="17" name="Text Placeholder 6">
            <a:extLst>
              <a:ext uri="{FF2B5EF4-FFF2-40B4-BE49-F238E27FC236}">
                <a16:creationId xmlns:a16="http://schemas.microsoft.com/office/drawing/2014/main" id="{73D024D4-6933-A403-7056-4937494837CF}"/>
              </a:ext>
            </a:extLst>
          </p:cNvPr>
          <p:cNvSpPr>
            <a:spLocks noGrp="1"/>
          </p:cNvSpPr>
          <p:nvPr>
            <p:ph type="body" sz="quarter" idx="17" hasCustomPrompt="1"/>
          </p:nvPr>
        </p:nvSpPr>
        <p:spPr>
          <a:xfrm>
            <a:off x="568326" y="906463"/>
            <a:ext cx="10316926" cy="417512"/>
          </a:xfrm>
        </p:spPr>
        <p:txBody>
          <a:bodyPr/>
          <a:lstStyle>
            <a:lvl1pPr>
              <a:defRPr b="0"/>
            </a:lvl1pPr>
          </a:lstStyle>
          <a:p>
            <a:pPr lvl="0"/>
            <a:r>
              <a:rPr lang="en-GB" dirty="0"/>
              <a:t>Click to add subheading</a:t>
            </a:r>
            <a:endParaRPr lang="en-US" dirty="0"/>
          </a:p>
        </p:txBody>
      </p:sp>
      <p:pic>
        <p:nvPicPr>
          <p:cNvPr id="18" name="Picture 17">
            <a:extLst>
              <a:ext uri="{FF2B5EF4-FFF2-40B4-BE49-F238E27FC236}">
                <a16:creationId xmlns:a16="http://schemas.microsoft.com/office/drawing/2014/main" id="{FC53FA9C-7382-900B-89D3-9885680B309D}"/>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512082" y="1191571"/>
            <a:ext cx="1295432" cy="511554"/>
          </a:xfrm>
          <a:prstGeom prst="rect">
            <a:avLst/>
          </a:prstGeom>
        </p:spPr>
      </p:pic>
      <p:sp>
        <p:nvSpPr>
          <p:cNvPr id="7" name="Text Placeholder 6">
            <a:extLst>
              <a:ext uri="{FF2B5EF4-FFF2-40B4-BE49-F238E27FC236}">
                <a16:creationId xmlns:a16="http://schemas.microsoft.com/office/drawing/2014/main" id="{9DF9B6A2-C92E-C97F-8F81-946C778B53A0}"/>
              </a:ext>
            </a:extLst>
          </p:cNvPr>
          <p:cNvSpPr>
            <a:spLocks noGrp="1"/>
          </p:cNvSpPr>
          <p:nvPr>
            <p:ph type="body" sz="quarter" idx="18"/>
          </p:nvPr>
        </p:nvSpPr>
        <p:spPr>
          <a:xfrm>
            <a:off x="823914" y="1703125"/>
            <a:ext cx="10524272" cy="568437"/>
          </a:xfrm>
        </p:spPr>
        <p:txBody>
          <a:bodyPr lIns="0" tIns="0" rIns="0" bIns="0" anchor="ctr" anchorCtr="0">
            <a:normAutofit/>
          </a:bodyPr>
          <a:lstStyle>
            <a:lvl1pPr>
              <a:defRPr sz="1800"/>
            </a:lvl1pPr>
          </a:lstStyle>
          <a:p>
            <a:pPr lvl="0"/>
            <a:r>
              <a:rPr lang="en-US"/>
              <a:t>Click to edit Master text styles</a:t>
            </a:r>
          </a:p>
        </p:txBody>
      </p:sp>
      <p:sp>
        <p:nvSpPr>
          <p:cNvPr id="9" name="Text Placeholder 13">
            <a:extLst>
              <a:ext uri="{FF2B5EF4-FFF2-40B4-BE49-F238E27FC236}">
                <a16:creationId xmlns:a16="http://schemas.microsoft.com/office/drawing/2014/main" id="{A2735344-F21B-2F9B-073C-E1216421A0DB}"/>
              </a:ext>
            </a:extLst>
          </p:cNvPr>
          <p:cNvSpPr>
            <a:spLocks noGrp="1"/>
          </p:cNvSpPr>
          <p:nvPr>
            <p:ph type="body" sz="quarter" idx="14" hasCustomPrompt="1"/>
          </p:nvPr>
        </p:nvSpPr>
        <p:spPr>
          <a:xfrm>
            <a:off x="823914" y="2291227"/>
            <a:ext cx="10524272" cy="3887324"/>
          </a:xfrm>
        </p:spPr>
        <p:txBody>
          <a:bodyPr tIns="0" rIns="0" bIns="0" anchor="t"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11" name="Text Placeholder 6">
            <a:extLst>
              <a:ext uri="{FF2B5EF4-FFF2-40B4-BE49-F238E27FC236}">
                <a16:creationId xmlns:a16="http://schemas.microsoft.com/office/drawing/2014/main" id="{5BB62641-0526-AC3B-E088-618401E44054}"/>
              </a:ext>
            </a:extLst>
          </p:cNvPr>
          <p:cNvSpPr>
            <a:spLocks noGrp="1"/>
          </p:cNvSpPr>
          <p:nvPr>
            <p:ph type="body" sz="quarter" idx="19" hasCustomPrompt="1"/>
          </p:nvPr>
        </p:nvSpPr>
        <p:spPr>
          <a:xfrm>
            <a:off x="568326" y="6356350"/>
            <a:ext cx="8009617"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1191834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nly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6C3F429A-52E7-7D4B-7244-533B4ADB98D6}"/>
              </a:ext>
            </a:extLst>
          </p:cNvPr>
          <p:cNvSpPr/>
          <p:nvPr userDrawn="1"/>
        </p:nvSpPr>
        <p:spPr>
          <a:xfrm>
            <a:off x="568327" y="1438275"/>
            <a:ext cx="4784258" cy="5720808"/>
          </a:xfrm>
          <a:prstGeom prst="roundRect">
            <a:avLst>
              <a:gd name="adj" fmla="val 8192"/>
            </a:avLst>
          </a:prstGeom>
          <a:gradFill>
            <a:gsLst>
              <a:gs pos="99000">
                <a:srgbClr val="003457">
                  <a:alpha val="0"/>
                </a:srgbClr>
              </a:gs>
              <a:gs pos="0">
                <a:srgbClr val="003457">
                  <a:alpha val="50000"/>
                </a:srgbClr>
              </a:gs>
            </a:gsLst>
            <a:lin ang="5400000" scaled="1"/>
          </a:gradFill>
          <a:ln w="12700" cap="flat" cmpd="sng" algn="ctr">
            <a:gradFill>
              <a:gsLst>
                <a:gs pos="100000">
                  <a:srgbClr val="53FF9B">
                    <a:alpha val="0"/>
                  </a:srgbClr>
                </a:gs>
                <a:gs pos="0">
                  <a:srgbClr val="48FF9B"/>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6" y="365126"/>
            <a:ext cx="10365564" cy="540565"/>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lvl1pPr>
              <a:defRPr>
                <a:solidFill>
                  <a:schemeClr val="bg1"/>
                </a:solidFill>
              </a:defRPr>
            </a:lvl1pPr>
          </a:lstStyle>
          <a:p>
            <a:fld id="{207D3564-B138-614F-A05A-38C03EE90E08}" type="slidenum">
              <a:rPr lang="en-US" smtClean="0"/>
              <a:pPr/>
              <a:t>‹#›</a:t>
            </a:fld>
            <a:endParaRPr lang="en-US" dirty="0"/>
          </a:p>
        </p:txBody>
      </p:sp>
      <p:sp>
        <p:nvSpPr>
          <p:cNvPr id="7" name="Text Placeholder 6">
            <a:extLst>
              <a:ext uri="{FF2B5EF4-FFF2-40B4-BE49-F238E27FC236}">
                <a16:creationId xmlns:a16="http://schemas.microsoft.com/office/drawing/2014/main" id="{28025928-B9FD-C7AA-179F-35660991DAD7}"/>
              </a:ext>
            </a:extLst>
          </p:cNvPr>
          <p:cNvSpPr>
            <a:spLocks noGrp="1"/>
          </p:cNvSpPr>
          <p:nvPr>
            <p:ph type="body" sz="quarter" idx="13" hasCustomPrompt="1"/>
          </p:nvPr>
        </p:nvSpPr>
        <p:spPr>
          <a:xfrm>
            <a:off x="568326" y="906463"/>
            <a:ext cx="10365564" cy="417512"/>
          </a:xfrm>
        </p:spPr>
        <p:txBody>
          <a:bodyPr/>
          <a:lstStyle>
            <a:lvl1pPr>
              <a:defRPr b="0"/>
            </a:lvl1pPr>
          </a:lstStyle>
          <a:p>
            <a:pPr lvl="0"/>
            <a:r>
              <a:rPr lang="en-GB" dirty="0"/>
              <a:t>Click to add subheading</a:t>
            </a:r>
            <a:endParaRPr lang="en-US" dirty="0"/>
          </a:p>
        </p:txBody>
      </p:sp>
      <p:pic>
        <p:nvPicPr>
          <p:cNvPr id="3" name="Picture 2" descr="A green and white logo&#10;&#10;Description automatically generated">
            <a:extLst>
              <a:ext uri="{FF2B5EF4-FFF2-40B4-BE49-F238E27FC236}">
                <a16:creationId xmlns:a16="http://schemas.microsoft.com/office/drawing/2014/main" id="{80239E61-1C09-47E4-00C2-1630456A68A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sp>
        <p:nvSpPr>
          <p:cNvPr id="12" name="Text Placeholder 6">
            <a:extLst>
              <a:ext uri="{FF2B5EF4-FFF2-40B4-BE49-F238E27FC236}">
                <a16:creationId xmlns:a16="http://schemas.microsoft.com/office/drawing/2014/main" id="{079E388B-4908-796E-F13F-30EB9EDCDEA4}"/>
              </a:ext>
            </a:extLst>
          </p:cNvPr>
          <p:cNvSpPr>
            <a:spLocks noGrp="1"/>
          </p:cNvSpPr>
          <p:nvPr>
            <p:ph type="body" sz="quarter" idx="16" hasCustomPrompt="1"/>
          </p:nvPr>
        </p:nvSpPr>
        <p:spPr>
          <a:xfrm>
            <a:off x="922890" y="1863668"/>
            <a:ext cx="4075132" cy="603294"/>
          </a:xfrm>
        </p:spPr>
        <p:txBody>
          <a:bodyPr anchor="ctr" anchorCtr="0">
            <a:normAutofit/>
          </a:bodyPr>
          <a:lstStyle>
            <a:lvl1pPr algn="l">
              <a:defRPr sz="1800"/>
            </a:lvl1pPr>
          </a:lstStyle>
          <a:p>
            <a:pPr lvl="0"/>
            <a:r>
              <a:rPr lang="en-GB" dirty="0"/>
              <a:t>Add short title here</a:t>
            </a:r>
          </a:p>
        </p:txBody>
      </p:sp>
      <p:sp>
        <p:nvSpPr>
          <p:cNvPr id="13" name="Text Placeholder 13">
            <a:extLst>
              <a:ext uri="{FF2B5EF4-FFF2-40B4-BE49-F238E27FC236}">
                <a16:creationId xmlns:a16="http://schemas.microsoft.com/office/drawing/2014/main" id="{B78A8A45-A31E-3D4A-0C3D-912AD61250D9}"/>
              </a:ext>
            </a:extLst>
          </p:cNvPr>
          <p:cNvSpPr>
            <a:spLocks noGrp="1"/>
          </p:cNvSpPr>
          <p:nvPr>
            <p:ph type="body" sz="quarter" idx="17" hasCustomPrompt="1"/>
          </p:nvPr>
        </p:nvSpPr>
        <p:spPr>
          <a:xfrm>
            <a:off x="922890" y="2466962"/>
            <a:ext cx="4075132" cy="3711588"/>
          </a:xfrm>
        </p:spPr>
        <p:txBody>
          <a:bodyPr tIns="0" rIns="0" bIns="0" anchor="t" anchorCtr="0">
            <a:noAutofit/>
          </a:bodyPr>
          <a:lstStyle>
            <a:lvl1pPr algn="l">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pic>
        <p:nvPicPr>
          <p:cNvPr id="14" name="Picture 13">
            <a:extLst>
              <a:ext uri="{FF2B5EF4-FFF2-40B4-BE49-F238E27FC236}">
                <a16:creationId xmlns:a16="http://schemas.microsoft.com/office/drawing/2014/main" id="{2F9B1116-2ACB-190E-DF4E-C7D7A99A97B2}"/>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rot="5400000">
            <a:off x="-329440" y="2409144"/>
            <a:ext cx="1795529" cy="704578"/>
          </a:xfrm>
          <a:prstGeom prst="rect">
            <a:avLst/>
          </a:prstGeom>
        </p:spPr>
      </p:pic>
      <p:sp>
        <p:nvSpPr>
          <p:cNvPr id="15" name="Footer Placeholder 3">
            <a:extLst>
              <a:ext uri="{FF2B5EF4-FFF2-40B4-BE49-F238E27FC236}">
                <a16:creationId xmlns:a16="http://schemas.microsoft.com/office/drawing/2014/main" id="{D53A86ED-9628-A95A-4037-E4A6571CB38D}"/>
              </a:ext>
            </a:extLst>
          </p:cNvPr>
          <p:cNvSpPr txBox="1">
            <a:spLocks/>
          </p:cNvSpPr>
          <p:nvPr userDrawn="1"/>
        </p:nvSpPr>
        <p:spPr>
          <a:xfrm>
            <a:off x="6835311" y="6356350"/>
            <a:ext cx="4114800" cy="365125"/>
          </a:xfrm>
          <a:prstGeom prst="rect">
            <a:avLst/>
          </a:prstGeom>
        </p:spPr>
        <p:txBody>
          <a:bodyPr vert="horz" lIns="0" tIns="0" rIns="0" bIns="0" rtlCol="0" anchor="ctr"/>
          <a:lstStyle>
            <a:defPPr>
              <a:defRPr lang="en-US"/>
            </a:defPPr>
            <a:lvl1pPr marL="0" algn="l" defTabSz="914400" rtl="0" eaLnBrk="1" latinLnBrk="0" hangingPunct="1">
              <a:defRPr sz="900" b="0" i="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Rounded Rectangle 15">
            <a:extLst>
              <a:ext uri="{FF2B5EF4-FFF2-40B4-BE49-F238E27FC236}">
                <a16:creationId xmlns:a16="http://schemas.microsoft.com/office/drawing/2014/main" id="{56A18FE8-213B-742F-9622-D79325990A1F}"/>
              </a:ext>
            </a:extLst>
          </p:cNvPr>
          <p:cNvSpPr/>
          <p:nvPr userDrawn="1"/>
        </p:nvSpPr>
        <p:spPr>
          <a:xfrm>
            <a:off x="6835313" y="1438275"/>
            <a:ext cx="4784258" cy="5720808"/>
          </a:xfrm>
          <a:prstGeom prst="roundRect">
            <a:avLst>
              <a:gd name="adj" fmla="val 8192"/>
            </a:avLst>
          </a:prstGeom>
          <a:gradFill>
            <a:gsLst>
              <a:gs pos="99000">
                <a:srgbClr val="003457">
                  <a:alpha val="0"/>
                </a:srgbClr>
              </a:gs>
              <a:gs pos="0">
                <a:srgbClr val="003457">
                  <a:alpha val="50000"/>
                </a:srgbClr>
              </a:gs>
            </a:gsLst>
            <a:lin ang="5400000" scaled="1"/>
          </a:gradFill>
          <a:ln w="12700" cap="flat" cmpd="sng" algn="ctr">
            <a:gradFill>
              <a:gsLst>
                <a:gs pos="100000">
                  <a:srgbClr val="53FF9B">
                    <a:alpha val="0"/>
                  </a:srgbClr>
                </a:gs>
                <a:gs pos="0">
                  <a:srgbClr val="48FF9B"/>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7" name="Text Placeholder 6">
            <a:extLst>
              <a:ext uri="{FF2B5EF4-FFF2-40B4-BE49-F238E27FC236}">
                <a16:creationId xmlns:a16="http://schemas.microsoft.com/office/drawing/2014/main" id="{077C2208-0371-00F0-AE94-615079DCF260}"/>
              </a:ext>
            </a:extLst>
          </p:cNvPr>
          <p:cNvSpPr>
            <a:spLocks noGrp="1"/>
          </p:cNvSpPr>
          <p:nvPr>
            <p:ph type="body" sz="quarter" idx="18" hasCustomPrompt="1"/>
          </p:nvPr>
        </p:nvSpPr>
        <p:spPr>
          <a:xfrm>
            <a:off x="7189876" y="1863668"/>
            <a:ext cx="4075132" cy="603294"/>
          </a:xfrm>
        </p:spPr>
        <p:txBody>
          <a:bodyPr anchor="ctr" anchorCtr="0">
            <a:normAutofit/>
          </a:bodyPr>
          <a:lstStyle>
            <a:lvl1pPr algn="l">
              <a:defRPr sz="1800"/>
            </a:lvl1pPr>
          </a:lstStyle>
          <a:p>
            <a:pPr lvl="0"/>
            <a:r>
              <a:rPr lang="en-GB" dirty="0"/>
              <a:t>Add short title here</a:t>
            </a:r>
          </a:p>
        </p:txBody>
      </p:sp>
      <p:sp>
        <p:nvSpPr>
          <p:cNvPr id="18" name="Text Placeholder 13">
            <a:extLst>
              <a:ext uri="{FF2B5EF4-FFF2-40B4-BE49-F238E27FC236}">
                <a16:creationId xmlns:a16="http://schemas.microsoft.com/office/drawing/2014/main" id="{8D48C23F-36A4-3512-9E2E-468A4AF97615}"/>
              </a:ext>
            </a:extLst>
          </p:cNvPr>
          <p:cNvSpPr>
            <a:spLocks noGrp="1"/>
          </p:cNvSpPr>
          <p:nvPr>
            <p:ph type="body" sz="quarter" idx="19" hasCustomPrompt="1"/>
          </p:nvPr>
        </p:nvSpPr>
        <p:spPr>
          <a:xfrm>
            <a:off x="7189876" y="2466962"/>
            <a:ext cx="4075132" cy="3711588"/>
          </a:xfrm>
        </p:spPr>
        <p:txBody>
          <a:bodyPr tIns="0" rIns="0" bIns="0" anchor="t" anchorCtr="0">
            <a:noAutofit/>
          </a:bodyPr>
          <a:lstStyle>
            <a:lvl1pPr algn="l">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pic>
        <p:nvPicPr>
          <p:cNvPr id="19" name="Picture 18">
            <a:extLst>
              <a:ext uri="{FF2B5EF4-FFF2-40B4-BE49-F238E27FC236}">
                <a16:creationId xmlns:a16="http://schemas.microsoft.com/office/drawing/2014/main" id="{A169F0B7-E72B-91F0-C62E-AFFC5A1870EC}"/>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rot="5400000">
            <a:off x="5937546" y="2409144"/>
            <a:ext cx="1795529" cy="704578"/>
          </a:xfrm>
          <a:prstGeom prst="rect">
            <a:avLst/>
          </a:prstGeom>
        </p:spPr>
      </p:pic>
      <p:grpSp>
        <p:nvGrpSpPr>
          <p:cNvPr id="6" name="Group 5">
            <a:extLst>
              <a:ext uri="{FF2B5EF4-FFF2-40B4-BE49-F238E27FC236}">
                <a16:creationId xmlns:a16="http://schemas.microsoft.com/office/drawing/2014/main" id="{53CB96A2-ECA9-F459-584C-A0D667D930D7}"/>
              </a:ext>
            </a:extLst>
          </p:cNvPr>
          <p:cNvGrpSpPr/>
          <p:nvPr userDrawn="1"/>
        </p:nvGrpSpPr>
        <p:grpSpPr>
          <a:xfrm rot="16200000" flipH="1">
            <a:off x="5697687" y="2146532"/>
            <a:ext cx="839685" cy="219460"/>
            <a:chOff x="4782046" y="4025299"/>
            <a:chExt cx="1163851" cy="304184"/>
          </a:xfrm>
        </p:grpSpPr>
        <p:sp>
          <p:nvSpPr>
            <p:cNvPr id="8" name="Freeform 7">
              <a:extLst>
                <a:ext uri="{FF2B5EF4-FFF2-40B4-BE49-F238E27FC236}">
                  <a16:creationId xmlns:a16="http://schemas.microsoft.com/office/drawing/2014/main" id="{829E8B40-9990-54BF-9D6B-4DC4956FA46C}"/>
                </a:ext>
              </a:extLst>
            </p:cNvPr>
            <p:cNvSpPr/>
            <p:nvPr/>
          </p:nvSpPr>
          <p:spPr>
            <a:xfrm rot="16200000" flipH="1">
              <a:off x="5234346" y="3617931"/>
              <a:ext cx="304184" cy="1118919"/>
            </a:xfrm>
            <a:custGeom>
              <a:avLst/>
              <a:gdLst>
                <a:gd name="connsiteX0" fmla="*/ 0 w 2430684"/>
                <a:gd name="connsiteY0" fmla="*/ 0 h 4861367"/>
                <a:gd name="connsiteX1" fmla="*/ 2430684 w 2430684"/>
                <a:gd name="connsiteY1" fmla="*/ 2442258 h 4861367"/>
                <a:gd name="connsiteX2" fmla="*/ 23149 w 2430684"/>
                <a:gd name="connsiteY2" fmla="*/ 4861367 h 4861367"/>
              </a:gdLst>
              <a:ahLst/>
              <a:cxnLst>
                <a:cxn ang="0">
                  <a:pos x="connsiteX0" y="connsiteY0"/>
                </a:cxn>
                <a:cxn ang="0">
                  <a:pos x="connsiteX1" y="connsiteY1"/>
                </a:cxn>
                <a:cxn ang="0">
                  <a:pos x="connsiteX2" y="connsiteY2"/>
                </a:cxn>
              </a:cxnLst>
              <a:rect l="l" t="t" r="r" b="b"/>
              <a:pathLst>
                <a:path w="2430684" h="4861367">
                  <a:moveTo>
                    <a:pt x="0" y="0"/>
                  </a:moveTo>
                  <a:lnTo>
                    <a:pt x="2430684" y="2442258"/>
                  </a:lnTo>
                  <a:lnTo>
                    <a:pt x="23149" y="4861367"/>
                  </a:lnTo>
                </a:path>
              </a:pathLst>
            </a:custGeom>
            <a:noFill/>
            <a:ln w="9525" cap="rnd">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9" name="Picture 8">
              <a:extLst>
                <a:ext uri="{FF2B5EF4-FFF2-40B4-BE49-F238E27FC236}">
                  <a16:creationId xmlns:a16="http://schemas.microsoft.com/office/drawing/2014/main" id="{3DCEA638-1A6F-2498-2760-8D119680B931}"/>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rot="1678241">
              <a:off x="4782046" y="4042685"/>
              <a:ext cx="682237" cy="269409"/>
            </a:xfrm>
            <a:prstGeom prst="rect">
              <a:avLst/>
            </a:prstGeom>
          </p:spPr>
        </p:pic>
      </p:grpSp>
      <p:sp>
        <p:nvSpPr>
          <p:cNvPr id="21" name="Text Placeholder 6">
            <a:extLst>
              <a:ext uri="{FF2B5EF4-FFF2-40B4-BE49-F238E27FC236}">
                <a16:creationId xmlns:a16="http://schemas.microsoft.com/office/drawing/2014/main" id="{F7A07131-4BCB-E7D4-EABC-E0EACE587119}"/>
              </a:ext>
            </a:extLst>
          </p:cNvPr>
          <p:cNvSpPr>
            <a:spLocks noGrp="1"/>
          </p:cNvSpPr>
          <p:nvPr>
            <p:ph type="body" sz="quarter" idx="20" hasCustomPrompt="1"/>
          </p:nvPr>
        </p:nvSpPr>
        <p:spPr>
          <a:xfrm>
            <a:off x="568326" y="6356350"/>
            <a:ext cx="8009617"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1352142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5" y="365126"/>
            <a:ext cx="10355837" cy="541337"/>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p>
            <a:fld id="{207D3564-B138-614F-A05A-38C03EE90E08}" type="slidenum">
              <a:rPr lang="en-US" smtClean="0"/>
              <a:t>‹#›</a:t>
            </a:fld>
            <a:endParaRPr lang="en-US"/>
          </a:p>
        </p:txBody>
      </p:sp>
      <p:pic>
        <p:nvPicPr>
          <p:cNvPr id="3" name="Picture 2" descr="A green and white logo&#10;&#10;Description automatically generated">
            <a:extLst>
              <a:ext uri="{FF2B5EF4-FFF2-40B4-BE49-F238E27FC236}">
                <a16:creationId xmlns:a16="http://schemas.microsoft.com/office/drawing/2014/main" id="{C3C38BE1-F840-F595-26B9-87082A0F26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sp>
        <p:nvSpPr>
          <p:cNvPr id="7" name="Text Placeholder 6">
            <a:extLst>
              <a:ext uri="{FF2B5EF4-FFF2-40B4-BE49-F238E27FC236}">
                <a16:creationId xmlns:a16="http://schemas.microsoft.com/office/drawing/2014/main" id="{3E6DE5AF-CAEB-DAC4-55B2-31CD4129C241}"/>
              </a:ext>
            </a:extLst>
          </p:cNvPr>
          <p:cNvSpPr>
            <a:spLocks noGrp="1"/>
          </p:cNvSpPr>
          <p:nvPr>
            <p:ph type="body" sz="quarter" idx="13"/>
          </p:nvPr>
        </p:nvSpPr>
        <p:spPr>
          <a:xfrm>
            <a:off x="596900" y="1438274"/>
            <a:ext cx="4348726" cy="603294"/>
          </a:xfrm>
        </p:spPr>
        <p:txBody>
          <a:bodyPr anchor="ctr" anchorCtr="0">
            <a:normAutofit/>
          </a:bodyPr>
          <a:lstStyle>
            <a:lvl1pPr>
              <a:defRPr sz="1800"/>
            </a:lvl1pPr>
          </a:lstStyle>
          <a:p>
            <a:pPr lvl="0"/>
            <a:r>
              <a:rPr lang="en-US"/>
              <a:t>Click to edit Master text styles</a:t>
            </a:r>
          </a:p>
        </p:txBody>
      </p:sp>
      <p:sp>
        <p:nvSpPr>
          <p:cNvPr id="10" name="Picture Placeholder 9">
            <a:extLst>
              <a:ext uri="{FF2B5EF4-FFF2-40B4-BE49-F238E27FC236}">
                <a16:creationId xmlns:a16="http://schemas.microsoft.com/office/drawing/2014/main" id="{831A9DFE-7311-D7E4-2127-822AE785596F}"/>
              </a:ext>
            </a:extLst>
          </p:cNvPr>
          <p:cNvSpPr>
            <a:spLocks noGrp="1"/>
          </p:cNvSpPr>
          <p:nvPr>
            <p:ph type="pic" sz="quarter" idx="14" hasCustomPrompt="1"/>
          </p:nvPr>
        </p:nvSpPr>
        <p:spPr>
          <a:xfrm>
            <a:off x="5278438" y="1605986"/>
            <a:ext cx="6316662" cy="4404852"/>
          </a:xfrm>
          <a:prstGeom prst="roundRect">
            <a:avLst>
              <a:gd name="adj" fmla="val 6027"/>
            </a:avLst>
          </a:prstGeom>
          <a:solidFill>
            <a:schemeClr val="tx1"/>
          </a:solidFill>
        </p:spPr>
        <p:txBody>
          <a:bodyPr bIns="900000" anchor="ctr" anchorCtr="0">
            <a:normAutofit/>
          </a:bodyPr>
          <a:lstStyle>
            <a:lvl1pPr algn="ctr">
              <a:defRPr sz="1050" b="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on the icon to add in an image in the phone frame</a:t>
            </a:r>
          </a:p>
        </p:txBody>
      </p:sp>
      <p:sp>
        <p:nvSpPr>
          <p:cNvPr id="8" name="Rounded Rectangle 7">
            <a:extLst>
              <a:ext uri="{FF2B5EF4-FFF2-40B4-BE49-F238E27FC236}">
                <a16:creationId xmlns:a16="http://schemas.microsoft.com/office/drawing/2014/main" id="{5315C9AD-415F-71F6-46E7-E1CDB6B3A4E5}"/>
              </a:ext>
            </a:extLst>
          </p:cNvPr>
          <p:cNvSpPr/>
          <p:nvPr userDrawn="1"/>
        </p:nvSpPr>
        <p:spPr>
          <a:xfrm rot="5400000" flipH="1">
            <a:off x="6287589" y="274137"/>
            <a:ext cx="4740275" cy="7068550"/>
          </a:xfrm>
          <a:prstGeom prst="roundRect">
            <a:avLst>
              <a:gd name="adj" fmla="val 8192"/>
            </a:avLst>
          </a:prstGeom>
          <a:noFill/>
          <a:ln w="12700" cap="flat" cmpd="sng" algn="ctr">
            <a:gradFill>
              <a:gsLst>
                <a:gs pos="100000">
                  <a:srgbClr val="53FF9B"/>
                </a:gs>
                <a:gs pos="31000">
                  <a:srgbClr val="53FF9B">
                    <a:alpha val="0"/>
                  </a:srgbClr>
                </a:gs>
              </a:gsLst>
              <a:lin ang="54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9" name="Picture 8">
            <a:extLst>
              <a:ext uri="{FF2B5EF4-FFF2-40B4-BE49-F238E27FC236}">
                <a16:creationId xmlns:a16="http://schemas.microsoft.com/office/drawing/2014/main" id="{A0B72A90-9C49-59DF-94C3-4138BAFF0882}"/>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5356634" y="1182498"/>
            <a:ext cx="1295432" cy="511554"/>
          </a:xfrm>
          <a:prstGeom prst="rect">
            <a:avLst/>
          </a:prstGeom>
        </p:spPr>
      </p:pic>
      <p:sp>
        <p:nvSpPr>
          <p:cNvPr id="11" name="Text Placeholder 13">
            <a:extLst>
              <a:ext uri="{FF2B5EF4-FFF2-40B4-BE49-F238E27FC236}">
                <a16:creationId xmlns:a16="http://schemas.microsoft.com/office/drawing/2014/main" id="{B88CDB72-6DD7-C238-F726-4547A9A15F75}"/>
              </a:ext>
            </a:extLst>
          </p:cNvPr>
          <p:cNvSpPr>
            <a:spLocks noGrp="1"/>
          </p:cNvSpPr>
          <p:nvPr>
            <p:ph type="body" sz="quarter" idx="15" hasCustomPrompt="1"/>
          </p:nvPr>
        </p:nvSpPr>
        <p:spPr>
          <a:xfrm>
            <a:off x="596901" y="2041568"/>
            <a:ext cx="4348726" cy="4136982"/>
          </a:xfrm>
        </p:spPr>
        <p:txBody>
          <a:bodyPr tIns="0" rIns="0" bIns="0" anchor="t"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12" name="Text Placeholder 6">
            <a:extLst>
              <a:ext uri="{FF2B5EF4-FFF2-40B4-BE49-F238E27FC236}">
                <a16:creationId xmlns:a16="http://schemas.microsoft.com/office/drawing/2014/main" id="{44372FC5-DF0F-3FD5-7D02-0B3B00E3CCB6}"/>
              </a:ext>
            </a:extLst>
          </p:cNvPr>
          <p:cNvSpPr>
            <a:spLocks noGrp="1"/>
          </p:cNvSpPr>
          <p:nvPr>
            <p:ph type="body" sz="quarter" idx="17" hasCustomPrompt="1"/>
          </p:nvPr>
        </p:nvSpPr>
        <p:spPr>
          <a:xfrm>
            <a:off x="568326" y="906463"/>
            <a:ext cx="10316926" cy="417512"/>
          </a:xfrm>
        </p:spPr>
        <p:txBody>
          <a:bodyPr/>
          <a:lstStyle>
            <a:lvl1pPr>
              <a:defRPr b="0"/>
            </a:lvl1pPr>
          </a:lstStyle>
          <a:p>
            <a:pPr lvl="0"/>
            <a:r>
              <a:rPr lang="en-GB" dirty="0"/>
              <a:t>Click to add subheading</a:t>
            </a:r>
            <a:endParaRPr lang="en-US" dirty="0"/>
          </a:p>
        </p:txBody>
      </p:sp>
      <p:sp>
        <p:nvSpPr>
          <p:cNvPr id="14" name="Text Placeholder 6">
            <a:extLst>
              <a:ext uri="{FF2B5EF4-FFF2-40B4-BE49-F238E27FC236}">
                <a16:creationId xmlns:a16="http://schemas.microsoft.com/office/drawing/2014/main" id="{99F94A32-C850-0A30-6529-E7D488080B3D}"/>
              </a:ext>
            </a:extLst>
          </p:cNvPr>
          <p:cNvSpPr>
            <a:spLocks noGrp="1"/>
          </p:cNvSpPr>
          <p:nvPr>
            <p:ph type="body" sz="quarter" idx="18" hasCustomPrompt="1"/>
          </p:nvPr>
        </p:nvSpPr>
        <p:spPr>
          <a:xfrm>
            <a:off x="568326" y="6356350"/>
            <a:ext cx="8009617"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2174476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mag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5" y="365126"/>
            <a:ext cx="10355837" cy="541337"/>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p>
            <a:fld id="{207D3564-B138-614F-A05A-38C03EE90E08}" type="slidenum">
              <a:rPr lang="en-US" smtClean="0"/>
              <a:t>‹#›</a:t>
            </a:fld>
            <a:endParaRPr lang="en-US"/>
          </a:p>
        </p:txBody>
      </p:sp>
      <p:pic>
        <p:nvPicPr>
          <p:cNvPr id="3" name="Picture 2" descr="A green and white logo&#10;&#10;Description automatically generated">
            <a:extLst>
              <a:ext uri="{FF2B5EF4-FFF2-40B4-BE49-F238E27FC236}">
                <a16:creationId xmlns:a16="http://schemas.microsoft.com/office/drawing/2014/main" id="{C3C38BE1-F840-F595-26B9-87082A0F26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sp>
        <p:nvSpPr>
          <p:cNvPr id="7" name="Text Placeholder 6">
            <a:extLst>
              <a:ext uri="{FF2B5EF4-FFF2-40B4-BE49-F238E27FC236}">
                <a16:creationId xmlns:a16="http://schemas.microsoft.com/office/drawing/2014/main" id="{3E6DE5AF-CAEB-DAC4-55B2-31CD4129C241}"/>
              </a:ext>
            </a:extLst>
          </p:cNvPr>
          <p:cNvSpPr>
            <a:spLocks noGrp="1"/>
          </p:cNvSpPr>
          <p:nvPr>
            <p:ph type="body" sz="quarter" idx="13"/>
          </p:nvPr>
        </p:nvSpPr>
        <p:spPr>
          <a:xfrm>
            <a:off x="596899" y="1438274"/>
            <a:ext cx="7760517" cy="603294"/>
          </a:xfrm>
        </p:spPr>
        <p:txBody>
          <a:bodyPr anchor="ctr" anchorCtr="0">
            <a:normAutofit/>
          </a:bodyPr>
          <a:lstStyle>
            <a:lvl1pPr>
              <a:defRPr sz="1800"/>
            </a:lvl1pPr>
          </a:lstStyle>
          <a:p>
            <a:pPr lvl="0"/>
            <a:r>
              <a:rPr lang="en-US"/>
              <a:t>Click to edit Master text styles</a:t>
            </a:r>
          </a:p>
        </p:txBody>
      </p:sp>
      <p:sp>
        <p:nvSpPr>
          <p:cNvPr id="13" name="Picture Placeholder 12">
            <a:extLst>
              <a:ext uri="{FF2B5EF4-FFF2-40B4-BE49-F238E27FC236}">
                <a16:creationId xmlns:a16="http://schemas.microsoft.com/office/drawing/2014/main" id="{247FF00F-51E0-ADF5-77A0-97D715C2EA12}"/>
              </a:ext>
            </a:extLst>
          </p:cNvPr>
          <p:cNvSpPr>
            <a:spLocks noGrp="1"/>
          </p:cNvSpPr>
          <p:nvPr>
            <p:ph type="pic" sz="quarter" idx="14" hasCustomPrompt="1"/>
          </p:nvPr>
        </p:nvSpPr>
        <p:spPr>
          <a:xfrm>
            <a:off x="8778722" y="1605986"/>
            <a:ext cx="3413278" cy="4404852"/>
          </a:xfrm>
          <a:custGeom>
            <a:avLst/>
            <a:gdLst>
              <a:gd name="connsiteX0" fmla="*/ 265480 w 3413278"/>
              <a:gd name="connsiteY0" fmla="*/ 0 h 4404852"/>
              <a:gd name="connsiteX1" fmla="*/ 3413278 w 3413278"/>
              <a:gd name="connsiteY1" fmla="*/ 0 h 4404852"/>
              <a:gd name="connsiteX2" fmla="*/ 3413278 w 3413278"/>
              <a:gd name="connsiteY2" fmla="*/ 4404852 h 4404852"/>
              <a:gd name="connsiteX3" fmla="*/ 265480 w 3413278"/>
              <a:gd name="connsiteY3" fmla="*/ 4404852 h 4404852"/>
              <a:gd name="connsiteX4" fmla="*/ 0 w 3413278"/>
              <a:gd name="connsiteY4" fmla="*/ 4139372 h 4404852"/>
              <a:gd name="connsiteX5" fmla="*/ 0 w 3413278"/>
              <a:gd name="connsiteY5" fmla="*/ 265480 h 4404852"/>
              <a:gd name="connsiteX6" fmla="*/ 265480 w 3413278"/>
              <a:gd name="connsiteY6" fmla="*/ 0 h 440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3278" h="4404852">
                <a:moveTo>
                  <a:pt x="265480" y="0"/>
                </a:moveTo>
                <a:lnTo>
                  <a:pt x="3413278" y="0"/>
                </a:lnTo>
                <a:lnTo>
                  <a:pt x="3413278" y="4404852"/>
                </a:lnTo>
                <a:lnTo>
                  <a:pt x="265480" y="4404852"/>
                </a:lnTo>
                <a:cubicBezTo>
                  <a:pt x="118859" y="4404852"/>
                  <a:pt x="0" y="4285993"/>
                  <a:pt x="0" y="4139372"/>
                </a:cubicBezTo>
                <a:lnTo>
                  <a:pt x="0" y="265480"/>
                </a:lnTo>
                <a:cubicBezTo>
                  <a:pt x="0" y="118859"/>
                  <a:pt x="118859" y="0"/>
                  <a:pt x="265480" y="0"/>
                </a:cubicBezTo>
                <a:close/>
              </a:path>
            </a:pathLst>
          </a:custGeom>
          <a:solidFill>
            <a:schemeClr val="tx1"/>
          </a:solidFill>
        </p:spPr>
        <p:txBody>
          <a:bodyPr wrap="square" bIns="900000" anchor="ctr" anchorCtr="0">
            <a:noAutofit/>
          </a:bodyPr>
          <a:lstStyle>
            <a:lvl1pPr algn="ctr">
              <a:defRPr sz="1050" b="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on the icon to add in an image in the phone frame</a:t>
            </a:r>
          </a:p>
        </p:txBody>
      </p:sp>
      <p:sp>
        <p:nvSpPr>
          <p:cNvPr id="15" name="Freeform 14">
            <a:extLst>
              <a:ext uri="{FF2B5EF4-FFF2-40B4-BE49-F238E27FC236}">
                <a16:creationId xmlns:a16="http://schemas.microsoft.com/office/drawing/2014/main" id="{A824A544-8915-16F3-1008-663FC6698D1A}"/>
              </a:ext>
            </a:extLst>
          </p:cNvPr>
          <p:cNvSpPr/>
          <p:nvPr userDrawn="1"/>
        </p:nvSpPr>
        <p:spPr>
          <a:xfrm rot="5400000" flipH="1">
            <a:off x="8039497" y="2022513"/>
            <a:ext cx="4740275" cy="3571799"/>
          </a:xfrm>
          <a:custGeom>
            <a:avLst/>
            <a:gdLst>
              <a:gd name="connsiteX0" fmla="*/ 4740275 w 4740275"/>
              <a:gd name="connsiteY0" fmla="*/ 3183477 h 3571799"/>
              <a:gd name="connsiteX1" fmla="*/ 4740275 w 4740275"/>
              <a:gd name="connsiteY1" fmla="*/ 0 h 3571799"/>
              <a:gd name="connsiteX2" fmla="*/ 0 w 4740275"/>
              <a:gd name="connsiteY2" fmla="*/ 0 h 3571799"/>
              <a:gd name="connsiteX3" fmla="*/ 0 w 4740275"/>
              <a:gd name="connsiteY3" fmla="*/ 3183477 h 3571799"/>
              <a:gd name="connsiteX4" fmla="*/ 388323 w 4740275"/>
              <a:gd name="connsiteY4" fmla="*/ 3571799 h 3571799"/>
              <a:gd name="connsiteX5" fmla="*/ 4351952 w 4740275"/>
              <a:gd name="connsiteY5" fmla="*/ 3571799 h 3571799"/>
              <a:gd name="connsiteX6" fmla="*/ 4740275 w 4740275"/>
              <a:gd name="connsiteY6" fmla="*/ 3183477 h 35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0275" h="3571799">
                <a:moveTo>
                  <a:pt x="4740275" y="3183477"/>
                </a:moveTo>
                <a:lnTo>
                  <a:pt x="4740275" y="0"/>
                </a:lnTo>
                <a:lnTo>
                  <a:pt x="0" y="0"/>
                </a:lnTo>
                <a:lnTo>
                  <a:pt x="0" y="3183477"/>
                </a:lnTo>
                <a:cubicBezTo>
                  <a:pt x="0" y="3397941"/>
                  <a:pt x="173858" y="3571799"/>
                  <a:pt x="388323" y="3571799"/>
                </a:cubicBezTo>
                <a:lnTo>
                  <a:pt x="4351952" y="3571799"/>
                </a:lnTo>
                <a:cubicBezTo>
                  <a:pt x="4566417" y="3571799"/>
                  <a:pt x="4740275" y="3397941"/>
                  <a:pt x="4740275" y="3183477"/>
                </a:cubicBezTo>
                <a:close/>
              </a:path>
            </a:pathLst>
          </a:custGeom>
          <a:noFill/>
          <a:ln w="12700" cap="flat" cmpd="sng" algn="ctr">
            <a:gradFill>
              <a:gsLst>
                <a:gs pos="100000">
                  <a:srgbClr val="53FF9B"/>
                </a:gs>
                <a:gs pos="31000">
                  <a:srgbClr val="53FF9B">
                    <a:alpha val="0"/>
                  </a:srgbClr>
                </a:gs>
              </a:gsLst>
              <a:lin ang="5400000" scaled="0"/>
            </a:gra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9" name="Picture 8">
            <a:extLst>
              <a:ext uri="{FF2B5EF4-FFF2-40B4-BE49-F238E27FC236}">
                <a16:creationId xmlns:a16="http://schemas.microsoft.com/office/drawing/2014/main" id="{A0B72A90-9C49-59DF-94C3-4138BAFF0882}"/>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8856918" y="1182498"/>
            <a:ext cx="1295432" cy="511554"/>
          </a:xfrm>
          <a:prstGeom prst="rect">
            <a:avLst/>
          </a:prstGeom>
        </p:spPr>
      </p:pic>
      <p:sp>
        <p:nvSpPr>
          <p:cNvPr id="11" name="Text Placeholder 13">
            <a:extLst>
              <a:ext uri="{FF2B5EF4-FFF2-40B4-BE49-F238E27FC236}">
                <a16:creationId xmlns:a16="http://schemas.microsoft.com/office/drawing/2014/main" id="{B88CDB72-6DD7-C238-F726-4547A9A15F75}"/>
              </a:ext>
            </a:extLst>
          </p:cNvPr>
          <p:cNvSpPr>
            <a:spLocks noGrp="1"/>
          </p:cNvSpPr>
          <p:nvPr>
            <p:ph type="body" sz="quarter" idx="15" hasCustomPrompt="1"/>
          </p:nvPr>
        </p:nvSpPr>
        <p:spPr>
          <a:xfrm>
            <a:off x="596901" y="2041568"/>
            <a:ext cx="7760518" cy="4136982"/>
          </a:xfrm>
        </p:spPr>
        <p:txBody>
          <a:bodyPr tIns="0" rIns="0" bIns="0" anchor="t"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12" name="Text Placeholder 6">
            <a:extLst>
              <a:ext uri="{FF2B5EF4-FFF2-40B4-BE49-F238E27FC236}">
                <a16:creationId xmlns:a16="http://schemas.microsoft.com/office/drawing/2014/main" id="{44372FC5-DF0F-3FD5-7D02-0B3B00E3CCB6}"/>
              </a:ext>
            </a:extLst>
          </p:cNvPr>
          <p:cNvSpPr>
            <a:spLocks noGrp="1"/>
          </p:cNvSpPr>
          <p:nvPr>
            <p:ph type="body" sz="quarter" idx="17" hasCustomPrompt="1"/>
          </p:nvPr>
        </p:nvSpPr>
        <p:spPr>
          <a:xfrm>
            <a:off x="568326" y="906463"/>
            <a:ext cx="10316926" cy="417512"/>
          </a:xfrm>
        </p:spPr>
        <p:txBody>
          <a:bodyPr/>
          <a:lstStyle>
            <a:lvl1pPr>
              <a:defRPr b="0"/>
            </a:lvl1pPr>
          </a:lstStyle>
          <a:p>
            <a:pPr lvl="0"/>
            <a:r>
              <a:rPr lang="en-GB" dirty="0"/>
              <a:t>Click to add subheading</a:t>
            </a:r>
            <a:endParaRPr lang="en-US" dirty="0"/>
          </a:p>
        </p:txBody>
      </p:sp>
      <p:sp>
        <p:nvSpPr>
          <p:cNvPr id="8" name="Text Placeholder 6">
            <a:extLst>
              <a:ext uri="{FF2B5EF4-FFF2-40B4-BE49-F238E27FC236}">
                <a16:creationId xmlns:a16="http://schemas.microsoft.com/office/drawing/2014/main" id="{544909BD-7E77-C04E-7991-ABC700FBDDA4}"/>
              </a:ext>
            </a:extLst>
          </p:cNvPr>
          <p:cNvSpPr>
            <a:spLocks noGrp="1"/>
          </p:cNvSpPr>
          <p:nvPr>
            <p:ph type="body" sz="quarter" idx="18" hasCustomPrompt="1"/>
          </p:nvPr>
        </p:nvSpPr>
        <p:spPr>
          <a:xfrm>
            <a:off x="568327" y="6356350"/>
            <a:ext cx="7789090"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1114291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Imag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5" y="365126"/>
            <a:ext cx="10355837" cy="541337"/>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p>
            <a:fld id="{207D3564-B138-614F-A05A-38C03EE90E08}" type="slidenum">
              <a:rPr lang="en-US" smtClean="0"/>
              <a:t>‹#›</a:t>
            </a:fld>
            <a:endParaRPr lang="en-US"/>
          </a:p>
        </p:txBody>
      </p:sp>
      <p:pic>
        <p:nvPicPr>
          <p:cNvPr id="3" name="Picture 2" descr="A green and white logo&#10;&#10;Description automatically generated">
            <a:extLst>
              <a:ext uri="{FF2B5EF4-FFF2-40B4-BE49-F238E27FC236}">
                <a16:creationId xmlns:a16="http://schemas.microsoft.com/office/drawing/2014/main" id="{C3C38BE1-F840-F595-26B9-87082A0F26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sp>
        <p:nvSpPr>
          <p:cNvPr id="12" name="Text Placeholder 6">
            <a:extLst>
              <a:ext uri="{FF2B5EF4-FFF2-40B4-BE49-F238E27FC236}">
                <a16:creationId xmlns:a16="http://schemas.microsoft.com/office/drawing/2014/main" id="{44372FC5-DF0F-3FD5-7D02-0B3B00E3CCB6}"/>
              </a:ext>
            </a:extLst>
          </p:cNvPr>
          <p:cNvSpPr>
            <a:spLocks noGrp="1"/>
          </p:cNvSpPr>
          <p:nvPr>
            <p:ph type="body" sz="quarter" idx="17" hasCustomPrompt="1"/>
          </p:nvPr>
        </p:nvSpPr>
        <p:spPr>
          <a:xfrm>
            <a:off x="568326" y="906463"/>
            <a:ext cx="10316926" cy="417512"/>
          </a:xfrm>
        </p:spPr>
        <p:txBody>
          <a:bodyPr/>
          <a:lstStyle>
            <a:lvl1pPr>
              <a:defRPr b="0"/>
            </a:lvl1pPr>
          </a:lstStyle>
          <a:p>
            <a:pPr lvl="0"/>
            <a:r>
              <a:rPr lang="en-GB" dirty="0"/>
              <a:t>Click to add subheading</a:t>
            </a:r>
            <a:endParaRPr lang="en-US" dirty="0"/>
          </a:p>
        </p:txBody>
      </p:sp>
      <p:sp>
        <p:nvSpPr>
          <p:cNvPr id="41" name="Rounded Rectangle 40">
            <a:extLst>
              <a:ext uri="{FF2B5EF4-FFF2-40B4-BE49-F238E27FC236}">
                <a16:creationId xmlns:a16="http://schemas.microsoft.com/office/drawing/2014/main" id="{E4A41E48-60DE-B173-AE35-D6056054D53E}"/>
              </a:ext>
            </a:extLst>
          </p:cNvPr>
          <p:cNvSpPr/>
          <p:nvPr userDrawn="1"/>
        </p:nvSpPr>
        <p:spPr>
          <a:xfrm>
            <a:off x="568327" y="2373923"/>
            <a:ext cx="3479100" cy="3804627"/>
          </a:xfrm>
          <a:prstGeom prst="roundRect">
            <a:avLst>
              <a:gd name="adj" fmla="val 8192"/>
            </a:avLst>
          </a:prstGeom>
          <a:gradFill>
            <a:gsLst>
              <a:gs pos="99000">
                <a:srgbClr val="003457">
                  <a:alpha val="0"/>
                </a:srgbClr>
              </a:gs>
              <a:gs pos="0">
                <a:srgbClr val="003457">
                  <a:alpha val="50000"/>
                </a:srgbClr>
              </a:gs>
            </a:gsLst>
            <a:lin ang="5400000" scaled="1"/>
          </a:gradFill>
          <a:ln w="12700" cap="flat" cmpd="sng" algn="ctr">
            <a:gradFill>
              <a:gsLst>
                <a:gs pos="100000">
                  <a:srgbClr val="53FF9B">
                    <a:alpha val="0"/>
                  </a:srgbClr>
                </a:gs>
                <a:gs pos="0">
                  <a:srgbClr val="48FF9B"/>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7" name="Text Placeholder 6">
            <a:extLst>
              <a:ext uri="{FF2B5EF4-FFF2-40B4-BE49-F238E27FC236}">
                <a16:creationId xmlns:a16="http://schemas.microsoft.com/office/drawing/2014/main" id="{3E6DE5AF-CAEB-DAC4-55B2-31CD4129C241}"/>
              </a:ext>
            </a:extLst>
          </p:cNvPr>
          <p:cNvSpPr>
            <a:spLocks noGrp="1"/>
          </p:cNvSpPr>
          <p:nvPr>
            <p:ph type="body" sz="quarter" idx="13" hasCustomPrompt="1"/>
          </p:nvPr>
        </p:nvSpPr>
        <p:spPr>
          <a:xfrm>
            <a:off x="843197" y="3294018"/>
            <a:ext cx="2929359" cy="603294"/>
          </a:xfrm>
        </p:spPr>
        <p:txBody>
          <a:bodyPr anchor="ctr" anchorCtr="0">
            <a:normAutofit/>
          </a:bodyPr>
          <a:lstStyle>
            <a:lvl1pPr algn="l">
              <a:defRPr sz="1800"/>
            </a:lvl1pPr>
          </a:lstStyle>
          <a:p>
            <a:pPr lvl="0"/>
            <a:r>
              <a:rPr lang="en-GB" dirty="0"/>
              <a:t>Add short title here</a:t>
            </a:r>
          </a:p>
        </p:txBody>
      </p:sp>
      <p:sp>
        <p:nvSpPr>
          <p:cNvPr id="11" name="Text Placeholder 13">
            <a:extLst>
              <a:ext uri="{FF2B5EF4-FFF2-40B4-BE49-F238E27FC236}">
                <a16:creationId xmlns:a16="http://schemas.microsoft.com/office/drawing/2014/main" id="{B88CDB72-6DD7-C238-F726-4547A9A15F75}"/>
              </a:ext>
            </a:extLst>
          </p:cNvPr>
          <p:cNvSpPr>
            <a:spLocks noGrp="1"/>
          </p:cNvSpPr>
          <p:nvPr>
            <p:ph type="body" sz="quarter" idx="15" hasCustomPrompt="1"/>
          </p:nvPr>
        </p:nvSpPr>
        <p:spPr>
          <a:xfrm>
            <a:off x="843197" y="3897312"/>
            <a:ext cx="2929359" cy="2281238"/>
          </a:xfrm>
        </p:spPr>
        <p:txBody>
          <a:bodyPr tIns="0" rIns="0" bIns="0" anchor="t" anchorCtr="0">
            <a:noAutofit/>
          </a:bodyPr>
          <a:lstStyle>
            <a:lvl1pPr algn="l">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pic>
        <p:nvPicPr>
          <p:cNvPr id="72" name="Picture 71">
            <a:extLst>
              <a:ext uri="{FF2B5EF4-FFF2-40B4-BE49-F238E27FC236}">
                <a16:creationId xmlns:a16="http://schemas.microsoft.com/office/drawing/2014/main" id="{42EDE7AB-04D5-814E-7EFA-ACED482A74A7}"/>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1369330" y="2022788"/>
            <a:ext cx="1795529" cy="704578"/>
          </a:xfrm>
          <a:prstGeom prst="rect">
            <a:avLst/>
          </a:prstGeom>
        </p:spPr>
      </p:pic>
      <p:sp>
        <p:nvSpPr>
          <p:cNvPr id="77" name="Picture Placeholder 76">
            <a:extLst>
              <a:ext uri="{FF2B5EF4-FFF2-40B4-BE49-F238E27FC236}">
                <a16:creationId xmlns:a16="http://schemas.microsoft.com/office/drawing/2014/main" id="{9C6C2241-B942-ECB5-0E6A-2D7698D6A8F0}"/>
              </a:ext>
            </a:extLst>
          </p:cNvPr>
          <p:cNvSpPr>
            <a:spLocks noGrp="1"/>
          </p:cNvSpPr>
          <p:nvPr userDrawn="1">
            <p:ph type="pic" sz="quarter" idx="18" hasCustomPrompt="1"/>
          </p:nvPr>
        </p:nvSpPr>
        <p:spPr>
          <a:xfrm>
            <a:off x="843197" y="1692320"/>
            <a:ext cx="1423898" cy="1423898"/>
          </a:xfrm>
          <a:prstGeom prst="ellipse">
            <a:avLst/>
          </a:prstGeom>
          <a:solidFill>
            <a:schemeClr val="tx1"/>
          </a:solidFill>
          <a:ln w="9525" cap="flat" cmpd="sng" algn="ctr">
            <a:solidFill>
              <a:srgbClr val="53FF9B"/>
            </a:solidFill>
            <a:prstDash val="solid"/>
            <a:miter lim="800000"/>
          </a:ln>
          <a:effectLst/>
        </p:spPr>
        <p:txBody>
          <a:bodyPr rtlCol="0" anchor="ctr"/>
          <a:lstStyle>
            <a:lvl1pPr>
              <a:defRPr kumimoji="0" lang="en-US" sz="1800" b="0" u="none" strike="noStrike" kern="0" cap="none" spc="0" normalizeH="0" baseline="0">
                <a:ln>
                  <a:noFill/>
                </a:ln>
                <a:solidFill>
                  <a:srgbClr val="FFFFFF"/>
                </a:solidFill>
                <a:effectLst/>
                <a:uLnTx/>
                <a:uFillTx/>
                <a:latin typeface="Arial" panose="020B0604020202020204"/>
                <a:cs typeface="+mn-cs"/>
              </a:defRPr>
            </a:lvl1pPr>
          </a:lstStyle>
          <a:p>
            <a:pPr marR="0" lvl="0" algn="ctr" fontAlgn="auto">
              <a:lnSpc>
                <a:spcPct val="100000"/>
              </a:lnSpc>
              <a:spcBef>
                <a:spcPts val="0"/>
              </a:spcBef>
              <a:spcAft>
                <a:spcPts val="0"/>
              </a:spcAft>
              <a:buClrTx/>
              <a:buSzTx/>
              <a:buFontTx/>
              <a:tabLst/>
            </a:pPr>
            <a:r>
              <a:rPr lang="en-US" dirty="0"/>
              <a:t>Image</a:t>
            </a:r>
          </a:p>
        </p:txBody>
      </p:sp>
      <p:sp>
        <p:nvSpPr>
          <p:cNvPr id="90" name="Rounded Rectangle 89">
            <a:extLst>
              <a:ext uri="{FF2B5EF4-FFF2-40B4-BE49-F238E27FC236}">
                <a16:creationId xmlns:a16="http://schemas.microsoft.com/office/drawing/2014/main" id="{3F340999-69AD-DB60-A16F-21FA2E6696FC}"/>
              </a:ext>
            </a:extLst>
          </p:cNvPr>
          <p:cNvSpPr/>
          <p:nvPr userDrawn="1"/>
        </p:nvSpPr>
        <p:spPr>
          <a:xfrm>
            <a:off x="4342163" y="2373923"/>
            <a:ext cx="3479100" cy="3804627"/>
          </a:xfrm>
          <a:prstGeom prst="roundRect">
            <a:avLst>
              <a:gd name="adj" fmla="val 8192"/>
            </a:avLst>
          </a:prstGeom>
          <a:gradFill>
            <a:gsLst>
              <a:gs pos="99000">
                <a:srgbClr val="003457">
                  <a:alpha val="0"/>
                </a:srgbClr>
              </a:gs>
              <a:gs pos="0">
                <a:srgbClr val="003457">
                  <a:alpha val="50000"/>
                </a:srgbClr>
              </a:gs>
            </a:gsLst>
            <a:lin ang="5400000" scaled="1"/>
          </a:gradFill>
          <a:ln w="12700" cap="flat" cmpd="sng" algn="ctr">
            <a:gradFill>
              <a:gsLst>
                <a:gs pos="100000">
                  <a:srgbClr val="53FF9B">
                    <a:alpha val="0"/>
                  </a:srgbClr>
                </a:gs>
                <a:gs pos="0">
                  <a:srgbClr val="48FF9B"/>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1" name="Text Placeholder 6">
            <a:extLst>
              <a:ext uri="{FF2B5EF4-FFF2-40B4-BE49-F238E27FC236}">
                <a16:creationId xmlns:a16="http://schemas.microsoft.com/office/drawing/2014/main" id="{F2F5517F-AB01-20C2-CCB2-0C88A4F3CDEA}"/>
              </a:ext>
            </a:extLst>
          </p:cNvPr>
          <p:cNvSpPr>
            <a:spLocks noGrp="1"/>
          </p:cNvSpPr>
          <p:nvPr>
            <p:ph type="body" sz="quarter" idx="19" hasCustomPrompt="1"/>
          </p:nvPr>
        </p:nvSpPr>
        <p:spPr>
          <a:xfrm>
            <a:off x="4617033" y="3294018"/>
            <a:ext cx="2929359" cy="603294"/>
          </a:xfrm>
        </p:spPr>
        <p:txBody>
          <a:bodyPr anchor="ctr" anchorCtr="0">
            <a:normAutofit/>
          </a:bodyPr>
          <a:lstStyle>
            <a:lvl1pPr algn="l">
              <a:defRPr sz="1800"/>
            </a:lvl1pPr>
          </a:lstStyle>
          <a:p>
            <a:pPr lvl="0"/>
            <a:r>
              <a:rPr lang="en-GB" dirty="0"/>
              <a:t>Add short title here</a:t>
            </a:r>
          </a:p>
        </p:txBody>
      </p:sp>
      <p:sp>
        <p:nvSpPr>
          <p:cNvPr id="92" name="Text Placeholder 13">
            <a:extLst>
              <a:ext uri="{FF2B5EF4-FFF2-40B4-BE49-F238E27FC236}">
                <a16:creationId xmlns:a16="http://schemas.microsoft.com/office/drawing/2014/main" id="{3C950159-F83D-50A3-3F6E-DFF10724D0D8}"/>
              </a:ext>
            </a:extLst>
          </p:cNvPr>
          <p:cNvSpPr>
            <a:spLocks noGrp="1"/>
          </p:cNvSpPr>
          <p:nvPr>
            <p:ph type="body" sz="quarter" idx="20" hasCustomPrompt="1"/>
          </p:nvPr>
        </p:nvSpPr>
        <p:spPr>
          <a:xfrm>
            <a:off x="4617033" y="3897312"/>
            <a:ext cx="2929359" cy="2281238"/>
          </a:xfrm>
        </p:spPr>
        <p:txBody>
          <a:bodyPr tIns="0" rIns="0" bIns="0" anchor="t" anchorCtr="0">
            <a:noAutofit/>
          </a:bodyPr>
          <a:lstStyle>
            <a:lvl1pPr algn="l">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pic>
        <p:nvPicPr>
          <p:cNvPr id="93" name="Picture 92">
            <a:extLst>
              <a:ext uri="{FF2B5EF4-FFF2-40B4-BE49-F238E27FC236}">
                <a16:creationId xmlns:a16="http://schemas.microsoft.com/office/drawing/2014/main" id="{0F42CCB2-C8A8-0C2C-4891-7002B7CCE645}"/>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5143166" y="2022788"/>
            <a:ext cx="1795529" cy="704578"/>
          </a:xfrm>
          <a:prstGeom prst="rect">
            <a:avLst/>
          </a:prstGeom>
        </p:spPr>
      </p:pic>
      <p:sp>
        <p:nvSpPr>
          <p:cNvPr id="94" name="Picture Placeholder 76">
            <a:extLst>
              <a:ext uri="{FF2B5EF4-FFF2-40B4-BE49-F238E27FC236}">
                <a16:creationId xmlns:a16="http://schemas.microsoft.com/office/drawing/2014/main" id="{823094DA-013A-ABF1-F8B8-7563EA59A5C9}"/>
              </a:ext>
            </a:extLst>
          </p:cNvPr>
          <p:cNvSpPr>
            <a:spLocks noGrp="1"/>
          </p:cNvSpPr>
          <p:nvPr>
            <p:ph type="pic" sz="quarter" idx="21" hasCustomPrompt="1"/>
          </p:nvPr>
        </p:nvSpPr>
        <p:spPr>
          <a:xfrm>
            <a:off x="4617033" y="1692320"/>
            <a:ext cx="1423898" cy="1423898"/>
          </a:xfrm>
          <a:prstGeom prst="ellipse">
            <a:avLst/>
          </a:prstGeom>
          <a:solidFill>
            <a:schemeClr val="tx1"/>
          </a:solidFill>
          <a:ln w="9525" cap="flat" cmpd="sng" algn="ctr">
            <a:solidFill>
              <a:srgbClr val="53FF9B"/>
            </a:solidFill>
            <a:prstDash val="solid"/>
            <a:miter lim="800000"/>
          </a:ln>
          <a:effectLst/>
        </p:spPr>
        <p:txBody>
          <a:bodyPr rtlCol="0" anchor="ctr"/>
          <a:lstStyle>
            <a:lvl1pPr>
              <a:defRPr kumimoji="0" lang="en-US" sz="1800" b="0" u="none" strike="noStrike" kern="0" cap="none" spc="0" normalizeH="0" baseline="0">
                <a:ln>
                  <a:noFill/>
                </a:ln>
                <a:solidFill>
                  <a:srgbClr val="FFFFFF"/>
                </a:solidFill>
                <a:effectLst/>
                <a:uLnTx/>
                <a:uFillTx/>
                <a:latin typeface="Arial" panose="020B0604020202020204"/>
                <a:cs typeface="+mn-cs"/>
              </a:defRPr>
            </a:lvl1pPr>
          </a:lstStyle>
          <a:p>
            <a:pPr marR="0" lvl="0" algn="ctr" fontAlgn="auto">
              <a:lnSpc>
                <a:spcPct val="100000"/>
              </a:lnSpc>
              <a:spcBef>
                <a:spcPts val="0"/>
              </a:spcBef>
              <a:spcAft>
                <a:spcPts val="0"/>
              </a:spcAft>
              <a:buClrTx/>
              <a:buSzTx/>
              <a:buFontTx/>
              <a:tabLst/>
            </a:pPr>
            <a:r>
              <a:rPr lang="en-US" dirty="0"/>
              <a:t>Image</a:t>
            </a:r>
          </a:p>
        </p:txBody>
      </p:sp>
      <p:sp>
        <p:nvSpPr>
          <p:cNvPr id="95" name="Rounded Rectangle 94">
            <a:extLst>
              <a:ext uri="{FF2B5EF4-FFF2-40B4-BE49-F238E27FC236}">
                <a16:creationId xmlns:a16="http://schemas.microsoft.com/office/drawing/2014/main" id="{C8E7BE84-4700-DDF6-F7A5-BEAAB0C36012}"/>
              </a:ext>
            </a:extLst>
          </p:cNvPr>
          <p:cNvSpPr/>
          <p:nvPr userDrawn="1"/>
        </p:nvSpPr>
        <p:spPr>
          <a:xfrm>
            <a:off x="8116000" y="2373923"/>
            <a:ext cx="3479100" cy="3804627"/>
          </a:xfrm>
          <a:prstGeom prst="roundRect">
            <a:avLst>
              <a:gd name="adj" fmla="val 8192"/>
            </a:avLst>
          </a:prstGeom>
          <a:gradFill>
            <a:gsLst>
              <a:gs pos="99000">
                <a:srgbClr val="003457">
                  <a:alpha val="0"/>
                </a:srgbClr>
              </a:gs>
              <a:gs pos="0">
                <a:srgbClr val="003457">
                  <a:alpha val="50000"/>
                </a:srgbClr>
              </a:gs>
            </a:gsLst>
            <a:lin ang="5400000" scaled="1"/>
          </a:gradFill>
          <a:ln w="12700" cap="flat" cmpd="sng" algn="ctr">
            <a:gradFill>
              <a:gsLst>
                <a:gs pos="100000">
                  <a:srgbClr val="53FF9B">
                    <a:alpha val="0"/>
                  </a:srgbClr>
                </a:gs>
                <a:gs pos="0">
                  <a:srgbClr val="48FF9B"/>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6" name="Text Placeholder 6">
            <a:extLst>
              <a:ext uri="{FF2B5EF4-FFF2-40B4-BE49-F238E27FC236}">
                <a16:creationId xmlns:a16="http://schemas.microsoft.com/office/drawing/2014/main" id="{7A7974EB-99F2-1A2D-D586-EF2FC603A949}"/>
              </a:ext>
            </a:extLst>
          </p:cNvPr>
          <p:cNvSpPr>
            <a:spLocks noGrp="1"/>
          </p:cNvSpPr>
          <p:nvPr>
            <p:ph type="body" sz="quarter" idx="22" hasCustomPrompt="1"/>
          </p:nvPr>
        </p:nvSpPr>
        <p:spPr>
          <a:xfrm>
            <a:off x="8390870" y="3294018"/>
            <a:ext cx="2929359" cy="603294"/>
          </a:xfrm>
        </p:spPr>
        <p:txBody>
          <a:bodyPr anchor="ctr" anchorCtr="0">
            <a:normAutofit/>
          </a:bodyPr>
          <a:lstStyle>
            <a:lvl1pPr algn="l">
              <a:defRPr sz="1800"/>
            </a:lvl1pPr>
          </a:lstStyle>
          <a:p>
            <a:pPr lvl="0"/>
            <a:r>
              <a:rPr lang="en-GB" dirty="0"/>
              <a:t>Add short title here</a:t>
            </a:r>
          </a:p>
        </p:txBody>
      </p:sp>
      <p:sp>
        <p:nvSpPr>
          <p:cNvPr id="97" name="Text Placeholder 13">
            <a:extLst>
              <a:ext uri="{FF2B5EF4-FFF2-40B4-BE49-F238E27FC236}">
                <a16:creationId xmlns:a16="http://schemas.microsoft.com/office/drawing/2014/main" id="{9BDDC9BB-336E-BFDB-16AC-F370AEA95735}"/>
              </a:ext>
            </a:extLst>
          </p:cNvPr>
          <p:cNvSpPr>
            <a:spLocks noGrp="1"/>
          </p:cNvSpPr>
          <p:nvPr>
            <p:ph type="body" sz="quarter" idx="23" hasCustomPrompt="1"/>
          </p:nvPr>
        </p:nvSpPr>
        <p:spPr>
          <a:xfrm>
            <a:off x="8390870" y="3897312"/>
            <a:ext cx="2929359" cy="2281238"/>
          </a:xfrm>
        </p:spPr>
        <p:txBody>
          <a:bodyPr tIns="0" rIns="0" bIns="0" anchor="t" anchorCtr="0">
            <a:noAutofit/>
          </a:bodyPr>
          <a:lstStyle>
            <a:lvl1pPr algn="l">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pic>
        <p:nvPicPr>
          <p:cNvPr id="98" name="Picture 97">
            <a:extLst>
              <a:ext uri="{FF2B5EF4-FFF2-40B4-BE49-F238E27FC236}">
                <a16:creationId xmlns:a16="http://schemas.microsoft.com/office/drawing/2014/main" id="{738FBB97-E815-1419-E5E9-A07D5313454A}"/>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8917003" y="2022788"/>
            <a:ext cx="1795529" cy="704578"/>
          </a:xfrm>
          <a:prstGeom prst="rect">
            <a:avLst/>
          </a:prstGeom>
        </p:spPr>
      </p:pic>
      <p:sp>
        <p:nvSpPr>
          <p:cNvPr id="99" name="Picture Placeholder 76">
            <a:extLst>
              <a:ext uri="{FF2B5EF4-FFF2-40B4-BE49-F238E27FC236}">
                <a16:creationId xmlns:a16="http://schemas.microsoft.com/office/drawing/2014/main" id="{27C163F9-3CFD-68EE-E982-EDA860633A64}"/>
              </a:ext>
            </a:extLst>
          </p:cNvPr>
          <p:cNvSpPr>
            <a:spLocks noGrp="1"/>
          </p:cNvSpPr>
          <p:nvPr>
            <p:ph type="pic" sz="quarter" idx="24" hasCustomPrompt="1"/>
          </p:nvPr>
        </p:nvSpPr>
        <p:spPr>
          <a:xfrm>
            <a:off x="8390870" y="1692320"/>
            <a:ext cx="1423898" cy="1423898"/>
          </a:xfrm>
          <a:prstGeom prst="ellipse">
            <a:avLst/>
          </a:prstGeom>
          <a:solidFill>
            <a:schemeClr val="tx1"/>
          </a:solidFill>
          <a:ln w="9525" cap="flat" cmpd="sng" algn="ctr">
            <a:solidFill>
              <a:srgbClr val="53FF9B"/>
            </a:solidFill>
            <a:prstDash val="solid"/>
            <a:miter lim="800000"/>
          </a:ln>
          <a:effectLst/>
        </p:spPr>
        <p:txBody>
          <a:bodyPr rtlCol="0" anchor="ctr"/>
          <a:lstStyle>
            <a:lvl1pPr>
              <a:defRPr kumimoji="0" lang="en-US" sz="1800" b="0" u="none" strike="noStrike" kern="0" cap="none" spc="0" normalizeH="0" baseline="0">
                <a:ln>
                  <a:noFill/>
                </a:ln>
                <a:solidFill>
                  <a:srgbClr val="FFFFFF"/>
                </a:solidFill>
                <a:effectLst/>
                <a:uLnTx/>
                <a:uFillTx/>
                <a:latin typeface="Arial" panose="020B0604020202020204"/>
                <a:cs typeface="+mn-cs"/>
              </a:defRPr>
            </a:lvl1pPr>
          </a:lstStyle>
          <a:p>
            <a:pPr marR="0" lvl="0" algn="ctr" fontAlgn="auto">
              <a:lnSpc>
                <a:spcPct val="100000"/>
              </a:lnSpc>
              <a:spcBef>
                <a:spcPts val="0"/>
              </a:spcBef>
              <a:spcAft>
                <a:spcPts val="0"/>
              </a:spcAft>
              <a:buClrTx/>
              <a:buSzTx/>
              <a:buFontTx/>
              <a:tabLst/>
            </a:pPr>
            <a:r>
              <a:rPr lang="en-US" dirty="0"/>
              <a:t>Image</a:t>
            </a:r>
          </a:p>
        </p:txBody>
      </p:sp>
      <p:sp>
        <p:nvSpPr>
          <p:cNvPr id="9" name="Text Placeholder 6">
            <a:extLst>
              <a:ext uri="{FF2B5EF4-FFF2-40B4-BE49-F238E27FC236}">
                <a16:creationId xmlns:a16="http://schemas.microsoft.com/office/drawing/2014/main" id="{0806D183-50B4-B913-0DD1-C8D62D0E63BF}"/>
              </a:ext>
            </a:extLst>
          </p:cNvPr>
          <p:cNvSpPr>
            <a:spLocks noGrp="1"/>
          </p:cNvSpPr>
          <p:nvPr>
            <p:ph type="body" sz="quarter" idx="25" hasCustomPrompt="1"/>
          </p:nvPr>
        </p:nvSpPr>
        <p:spPr>
          <a:xfrm>
            <a:off x="568327" y="6356350"/>
            <a:ext cx="7789090"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3380794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Imag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5" y="365126"/>
            <a:ext cx="10355837" cy="541337"/>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p>
            <a:fld id="{207D3564-B138-614F-A05A-38C03EE90E08}" type="slidenum">
              <a:rPr lang="en-US" smtClean="0"/>
              <a:t>‹#›</a:t>
            </a:fld>
            <a:endParaRPr lang="en-US"/>
          </a:p>
        </p:txBody>
      </p:sp>
      <p:pic>
        <p:nvPicPr>
          <p:cNvPr id="3" name="Picture 2" descr="A green and white logo&#10;&#10;Description automatically generated">
            <a:extLst>
              <a:ext uri="{FF2B5EF4-FFF2-40B4-BE49-F238E27FC236}">
                <a16:creationId xmlns:a16="http://schemas.microsoft.com/office/drawing/2014/main" id="{C3C38BE1-F840-F595-26B9-87082A0F26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sp>
        <p:nvSpPr>
          <p:cNvPr id="10" name="Picture Placeholder 9">
            <a:extLst>
              <a:ext uri="{FF2B5EF4-FFF2-40B4-BE49-F238E27FC236}">
                <a16:creationId xmlns:a16="http://schemas.microsoft.com/office/drawing/2014/main" id="{831A9DFE-7311-D7E4-2127-822AE785596F}"/>
              </a:ext>
            </a:extLst>
          </p:cNvPr>
          <p:cNvSpPr>
            <a:spLocks noGrp="1"/>
          </p:cNvSpPr>
          <p:nvPr>
            <p:ph type="pic" sz="quarter" idx="14" hasCustomPrompt="1"/>
          </p:nvPr>
        </p:nvSpPr>
        <p:spPr>
          <a:xfrm>
            <a:off x="737132" y="1604430"/>
            <a:ext cx="4990825" cy="2191815"/>
          </a:xfrm>
          <a:prstGeom prst="roundRect">
            <a:avLst>
              <a:gd name="adj" fmla="val 6027"/>
            </a:avLst>
          </a:prstGeom>
          <a:solidFill>
            <a:schemeClr val="tx1"/>
          </a:solidFill>
        </p:spPr>
        <p:txBody>
          <a:bodyPr bIns="900000" anchor="ctr" anchorCtr="0">
            <a:normAutofit/>
          </a:bodyPr>
          <a:lstStyle>
            <a:lvl1pPr algn="ctr">
              <a:defRPr sz="1050" b="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on the icon to add in an image in the phone frame</a:t>
            </a:r>
          </a:p>
        </p:txBody>
      </p:sp>
      <p:sp>
        <p:nvSpPr>
          <p:cNvPr id="8" name="Rounded Rectangle 7">
            <a:extLst>
              <a:ext uri="{FF2B5EF4-FFF2-40B4-BE49-F238E27FC236}">
                <a16:creationId xmlns:a16="http://schemas.microsoft.com/office/drawing/2014/main" id="{5315C9AD-415F-71F6-46E7-E1CDB6B3A4E5}"/>
              </a:ext>
            </a:extLst>
          </p:cNvPr>
          <p:cNvSpPr/>
          <p:nvPr userDrawn="1"/>
        </p:nvSpPr>
        <p:spPr>
          <a:xfrm rot="5400000" flipH="1">
            <a:off x="2222499" y="-215900"/>
            <a:ext cx="2524125" cy="5832475"/>
          </a:xfrm>
          <a:prstGeom prst="roundRect">
            <a:avLst>
              <a:gd name="adj" fmla="val 8192"/>
            </a:avLst>
          </a:prstGeom>
          <a:noFill/>
          <a:ln w="12700" cap="flat" cmpd="sng" algn="ctr">
            <a:gradFill>
              <a:gsLst>
                <a:gs pos="100000">
                  <a:srgbClr val="53FF9B"/>
                </a:gs>
                <a:gs pos="31000">
                  <a:srgbClr val="53FF9B">
                    <a:alpha val="0"/>
                  </a:srgbClr>
                </a:gs>
              </a:gsLst>
              <a:lin ang="54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9" name="Picture 8">
            <a:extLst>
              <a:ext uri="{FF2B5EF4-FFF2-40B4-BE49-F238E27FC236}">
                <a16:creationId xmlns:a16="http://schemas.microsoft.com/office/drawing/2014/main" id="{A0B72A90-9C49-59DF-94C3-4138BAFF0882}"/>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808357" y="1182498"/>
            <a:ext cx="1295432" cy="511554"/>
          </a:xfrm>
          <a:prstGeom prst="rect">
            <a:avLst/>
          </a:prstGeom>
        </p:spPr>
      </p:pic>
      <p:sp>
        <p:nvSpPr>
          <p:cNvPr id="12" name="Text Placeholder 6">
            <a:extLst>
              <a:ext uri="{FF2B5EF4-FFF2-40B4-BE49-F238E27FC236}">
                <a16:creationId xmlns:a16="http://schemas.microsoft.com/office/drawing/2014/main" id="{44372FC5-DF0F-3FD5-7D02-0B3B00E3CCB6}"/>
              </a:ext>
            </a:extLst>
          </p:cNvPr>
          <p:cNvSpPr>
            <a:spLocks noGrp="1"/>
          </p:cNvSpPr>
          <p:nvPr>
            <p:ph type="body" sz="quarter" idx="17" hasCustomPrompt="1"/>
          </p:nvPr>
        </p:nvSpPr>
        <p:spPr>
          <a:xfrm>
            <a:off x="568326" y="906463"/>
            <a:ext cx="10316926" cy="417512"/>
          </a:xfrm>
        </p:spPr>
        <p:txBody>
          <a:bodyPr/>
          <a:lstStyle>
            <a:lvl1pPr>
              <a:defRPr b="0"/>
            </a:lvl1pPr>
          </a:lstStyle>
          <a:p>
            <a:pPr lvl="0"/>
            <a:r>
              <a:rPr lang="en-GB" dirty="0"/>
              <a:t>Click to add subheading</a:t>
            </a:r>
            <a:endParaRPr lang="en-US" dirty="0"/>
          </a:p>
        </p:txBody>
      </p:sp>
      <p:sp>
        <p:nvSpPr>
          <p:cNvPr id="25" name="Picture Placeholder 9">
            <a:extLst>
              <a:ext uri="{FF2B5EF4-FFF2-40B4-BE49-F238E27FC236}">
                <a16:creationId xmlns:a16="http://schemas.microsoft.com/office/drawing/2014/main" id="{0D92767A-0204-5546-6923-4FF933CB8CB4}"/>
              </a:ext>
            </a:extLst>
          </p:cNvPr>
          <p:cNvSpPr>
            <a:spLocks noGrp="1"/>
          </p:cNvSpPr>
          <p:nvPr>
            <p:ph type="pic" sz="quarter" idx="21" hasCustomPrompt="1"/>
          </p:nvPr>
        </p:nvSpPr>
        <p:spPr>
          <a:xfrm>
            <a:off x="6638060" y="1604430"/>
            <a:ext cx="4990825" cy="2191815"/>
          </a:xfrm>
          <a:prstGeom prst="roundRect">
            <a:avLst>
              <a:gd name="adj" fmla="val 6027"/>
            </a:avLst>
          </a:prstGeom>
          <a:solidFill>
            <a:schemeClr val="tx1"/>
          </a:solidFill>
        </p:spPr>
        <p:txBody>
          <a:bodyPr bIns="900000" anchor="ctr" anchorCtr="0">
            <a:normAutofit/>
          </a:bodyPr>
          <a:lstStyle>
            <a:lvl1pPr algn="ctr">
              <a:defRPr sz="1050" b="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on the icon to add in an image in the phone frame</a:t>
            </a:r>
          </a:p>
        </p:txBody>
      </p:sp>
      <p:sp>
        <p:nvSpPr>
          <p:cNvPr id="26" name="Rounded Rectangle 25">
            <a:extLst>
              <a:ext uri="{FF2B5EF4-FFF2-40B4-BE49-F238E27FC236}">
                <a16:creationId xmlns:a16="http://schemas.microsoft.com/office/drawing/2014/main" id="{4AA5FBD5-D7E5-7684-15AF-96F381BC0A9D}"/>
              </a:ext>
            </a:extLst>
          </p:cNvPr>
          <p:cNvSpPr/>
          <p:nvPr userDrawn="1"/>
        </p:nvSpPr>
        <p:spPr>
          <a:xfrm rot="5400000" flipH="1">
            <a:off x="8123427" y="-215900"/>
            <a:ext cx="2524125" cy="5832475"/>
          </a:xfrm>
          <a:prstGeom prst="roundRect">
            <a:avLst>
              <a:gd name="adj" fmla="val 8192"/>
            </a:avLst>
          </a:prstGeom>
          <a:noFill/>
          <a:ln w="12700" cap="flat" cmpd="sng" algn="ctr">
            <a:gradFill>
              <a:gsLst>
                <a:gs pos="100000">
                  <a:srgbClr val="53FF9B"/>
                </a:gs>
                <a:gs pos="31000">
                  <a:srgbClr val="53FF9B">
                    <a:alpha val="0"/>
                  </a:srgbClr>
                </a:gs>
              </a:gsLst>
              <a:lin ang="54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27" name="Picture 26">
            <a:extLst>
              <a:ext uri="{FF2B5EF4-FFF2-40B4-BE49-F238E27FC236}">
                <a16:creationId xmlns:a16="http://schemas.microsoft.com/office/drawing/2014/main" id="{2F68047B-B650-4BBD-3A24-50787451DDD9}"/>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6709285" y="1182498"/>
            <a:ext cx="1295432" cy="511554"/>
          </a:xfrm>
          <a:prstGeom prst="rect">
            <a:avLst/>
          </a:prstGeom>
        </p:spPr>
      </p:pic>
      <p:sp>
        <p:nvSpPr>
          <p:cNvPr id="7" name="Text Placeholder 6">
            <a:extLst>
              <a:ext uri="{FF2B5EF4-FFF2-40B4-BE49-F238E27FC236}">
                <a16:creationId xmlns:a16="http://schemas.microsoft.com/office/drawing/2014/main" id="{3E6DE5AF-CAEB-DAC4-55B2-31CD4129C241}"/>
              </a:ext>
            </a:extLst>
          </p:cNvPr>
          <p:cNvSpPr>
            <a:spLocks noGrp="1"/>
          </p:cNvSpPr>
          <p:nvPr>
            <p:ph type="body" sz="quarter" idx="13"/>
          </p:nvPr>
        </p:nvSpPr>
        <p:spPr>
          <a:xfrm>
            <a:off x="568325" y="4274627"/>
            <a:ext cx="4551130" cy="603294"/>
          </a:xfrm>
        </p:spPr>
        <p:txBody>
          <a:bodyPr anchor="ctr" anchorCtr="0">
            <a:normAutofit/>
          </a:bodyPr>
          <a:lstStyle>
            <a:lvl1pPr>
              <a:defRPr sz="1800" b="1">
                <a:solidFill>
                  <a:schemeClr val="accent1"/>
                </a:solidFill>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88CDB72-6DD7-C238-F726-4547A9A15F75}"/>
              </a:ext>
            </a:extLst>
          </p:cNvPr>
          <p:cNvSpPr>
            <a:spLocks noGrp="1"/>
          </p:cNvSpPr>
          <p:nvPr>
            <p:ph type="body" sz="quarter" idx="15" hasCustomPrompt="1"/>
          </p:nvPr>
        </p:nvSpPr>
        <p:spPr>
          <a:xfrm>
            <a:off x="568326" y="4877921"/>
            <a:ext cx="5159632" cy="1300629"/>
          </a:xfrm>
        </p:spPr>
        <p:txBody>
          <a:bodyPr tIns="0" rIns="0" bIns="0" anchor="t"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21" name="Freeform 20">
            <a:extLst>
              <a:ext uri="{FF2B5EF4-FFF2-40B4-BE49-F238E27FC236}">
                <a16:creationId xmlns:a16="http://schemas.microsoft.com/office/drawing/2014/main" id="{B62370D0-895B-94CB-C987-DF0BC3527C45}"/>
              </a:ext>
            </a:extLst>
          </p:cNvPr>
          <p:cNvSpPr/>
          <p:nvPr userDrawn="1"/>
        </p:nvSpPr>
        <p:spPr>
          <a:xfrm rot="5400000">
            <a:off x="5306579" y="3735913"/>
            <a:ext cx="229046" cy="603294"/>
          </a:xfrm>
          <a:custGeom>
            <a:avLst/>
            <a:gdLst>
              <a:gd name="connsiteX0" fmla="*/ 0 w 2430684"/>
              <a:gd name="connsiteY0" fmla="*/ 0 h 4861367"/>
              <a:gd name="connsiteX1" fmla="*/ 2430684 w 2430684"/>
              <a:gd name="connsiteY1" fmla="*/ 2442258 h 4861367"/>
              <a:gd name="connsiteX2" fmla="*/ 23149 w 2430684"/>
              <a:gd name="connsiteY2" fmla="*/ 4861367 h 4861367"/>
            </a:gdLst>
            <a:ahLst/>
            <a:cxnLst>
              <a:cxn ang="0">
                <a:pos x="connsiteX0" y="connsiteY0"/>
              </a:cxn>
              <a:cxn ang="0">
                <a:pos x="connsiteX1" y="connsiteY1"/>
              </a:cxn>
              <a:cxn ang="0">
                <a:pos x="connsiteX2" y="connsiteY2"/>
              </a:cxn>
            </a:cxnLst>
            <a:rect l="l" t="t" r="r" b="b"/>
            <a:pathLst>
              <a:path w="2430684" h="4861367">
                <a:moveTo>
                  <a:pt x="0" y="0"/>
                </a:moveTo>
                <a:lnTo>
                  <a:pt x="2430684" y="2442258"/>
                </a:lnTo>
                <a:lnTo>
                  <a:pt x="23149" y="4861367"/>
                </a:lnTo>
              </a:path>
            </a:pathLst>
          </a:custGeom>
          <a:noFill/>
          <a:ln w="9525" cap="rnd">
            <a:solidFill>
              <a:schemeClr val="accent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29">
            <a:extLst>
              <a:ext uri="{FF2B5EF4-FFF2-40B4-BE49-F238E27FC236}">
                <a16:creationId xmlns:a16="http://schemas.microsoft.com/office/drawing/2014/main" id="{ABFAD9B3-31DF-4B58-01EB-C586EDC296A8}"/>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rot="2189253">
            <a:off x="4987129" y="3924534"/>
            <a:ext cx="561829" cy="221861"/>
          </a:xfrm>
          <a:prstGeom prst="rect">
            <a:avLst/>
          </a:prstGeom>
        </p:spPr>
      </p:pic>
      <p:sp>
        <p:nvSpPr>
          <p:cNvPr id="17" name="Text Placeholder 6">
            <a:extLst>
              <a:ext uri="{FF2B5EF4-FFF2-40B4-BE49-F238E27FC236}">
                <a16:creationId xmlns:a16="http://schemas.microsoft.com/office/drawing/2014/main" id="{E9A32620-BB7A-DF93-E21A-286E6EE8CAC5}"/>
              </a:ext>
            </a:extLst>
          </p:cNvPr>
          <p:cNvSpPr>
            <a:spLocks noGrp="1"/>
          </p:cNvSpPr>
          <p:nvPr>
            <p:ph type="body" sz="quarter" idx="19"/>
          </p:nvPr>
        </p:nvSpPr>
        <p:spPr>
          <a:xfrm>
            <a:off x="6464044" y="4274627"/>
            <a:ext cx="4531955" cy="603294"/>
          </a:xfrm>
        </p:spPr>
        <p:txBody>
          <a:bodyPr anchor="ctr" anchorCtr="0">
            <a:normAutofit/>
          </a:bodyPr>
          <a:lstStyle>
            <a:lvl1pPr>
              <a:defRPr sz="1800" b="1">
                <a:solidFill>
                  <a:schemeClr val="accent1"/>
                </a:solidFill>
              </a:defRPr>
            </a:lvl1pPr>
          </a:lstStyle>
          <a:p>
            <a:pPr lvl="0"/>
            <a:r>
              <a:rPr lang="en-US"/>
              <a:t>Click to edit Master text styles</a:t>
            </a:r>
          </a:p>
        </p:txBody>
      </p:sp>
      <p:sp>
        <p:nvSpPr>
          <p:cNvPr id="18" name="Text Placeholder 13">
            <a:extLst>
              <a:ext uri="{FF2B5EF4-FFF2-40B4-BE49-F238E27FC236}">
                <a16:creationId xmlns:a16="http://schemas.microsoft.com/office/drawing/2014/main" id="{7B41FE18-6D28-50F1-A992-68B804960208}"/>
              </a:ext>
            </a:extLst>
          </p:cNvPr>
          <p:cNvSpPr>
            <a:spLocks noGrp="1"/>
          </p:cNvSpPr>
          <p:nvPr>
            <p:ph type="body" sz="quarter" idx="20" hasCustomPrompt="1"/>
          </p:nvPr>
        </p:nvSpPr>
        <p:spPr>
          <a:xfrm>
            <a:off x="6464045" y="4877921"/>
            <a:ext cx="5131056" cy="1300629"/>
          </a:xfrm>
        </p:spPr>
        <p:txBody>
          <a:bodyPr tIns="0" rIns="0" bIns="0" anchor="t"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28" name="Freeform 27">
            <a:extLst>
              <a:ext uri="{FF2B5EF4-FFF2-40B4-BE49-F238E27FC236}">
                <a16:creationId xmlns:a16="http://schemas.microsoft.com/office/drawing/2014/main" id="{51CAF205-7111-0FBF-F3FF-9EE683F33D39}"/>
              </a:ext>
            </a:extLst>
          </p:cNvPr>
          <p:cNvSpPr/>
          <p:nvPr userDrawn="1"/>
        </p:nvSpPr>
        <p:spPr>
          <a:xfrm rot="5400000">
            <a:off x="11183123" y="3735913"/>
            <a:ext cx="229046" cy="603294"/>
          </a:xfrm>
          <a:custGeom>
            <a:avLst/>
            <a:gdLst>
              <a:gd name="connsiteX0" fmla="*/ 0 w 2430684"/>
              <a:gd name="connsiteY0" fmla="*/ 0 h 4861367"/>
              <a:gd name="connsiteX1" fmla="*/ 2430684 w 2430684"/>
              <a:gd name="connsiteY1" fmla="*/ 2442258 h 4861367"/>
              <a:gd name="connsiteX2" fmla="*/ 23149 w 2430684"/>
              <a:gd name="connsiteY2" fmla="*/ 4861367 h 4861367"/>
            </a:gdLst>
            <a:ahLst/>
            <a:cxnLst>
              <a:cxn ang="0">
                <a:pos x="connsiteX0" y="connsiteY0"/>
              </a:cxn>
              <a:cxn ang="0">
                <a:pos x="connsiteX1" y="connsiteY1"/>
              </a:cxn>
              <a:cxn ang="0">
                <a:pos x="connsiteX2" y="connsiteY2"/>
              </a:cxn>
            </a:cxnLst>
            <a:rect l="l" t="t" r="r" b="b"/>
            <a:pathLst>
              <a:path w="2430684" h="4861367">
                <a:moveTo>
                  <a:pt x="0" y="0"/>
                </a:moveTo>
                <a:lnTo>
                  <a:pt x="2430684" y="2442258"/>
                </a:lnTo>
                <a:lnTo>
                  <a:pt x="23149" y="4861367"/>
                </a:lnTo>
              </a:path>
            </a:pathLst>
          </a:custGeom>
          <a:noFill/>
          <a:ln w="9525" cap="rnd">
            <a:solidFill>
              <a:schemeClr val="accent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a:extLst>
              <a:ext uri="{FF2B5EF4-FFF2-40B4-BE49-F238E27FC236}">
                <a16:creationId xmlns:a16="http://schemas.microsoft.com/office/drawing/2014/main" id="{390A5B41-9BDB-0296-1D0C-C576E936AA27}"/>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rot="2189253">
            <a:off x="10853663" y="3916077"/>
            <a:ext cx="561829" cy="221861"/>
          </a:xfrm>
          <a:prstGeom prst="rect">
            <a:avLst/>
          </a:prstGeom>
        </p:spPr>
      </p:pic>
      <p:sp>
        <p:nvSpPr>
          <p:cNvPr id="14" name="Text Placeholder 6">
            <a:extLst>
              <a:ext uri="{FF2B5EF4-FFF2-40B4-BE49-F238E27FC236}">
                <a16:creationId xmlns:a16="http://schemas.microsoft.com/office/drawing/2014/main" id="{A0054A8D-DCB2-116A-A196-7DC1CC53C754}"/>
              </a:ext>
            </a:extLst>
          </p:cNvPr>
          <p:cNvSpPr>
            <a:spLocks noGrp="1"/>
          </p:cNvSpPr>
          <p:nvPr>
            <p:ph type="body" sz="quarter" idx="18" hasCustomPrompt="1"/>
          </p:nvPr>
        </p:nvSpPr>
        <p:spPr>
          <a:xfrm>
            <a:off x="568327" y="6356350"/>
            <a:ext cx="7789090"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38402477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phon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5" y="365126"/>
            <a:ext cx="10287743" cy="540565"/>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lvl1pPr>
              <a:defRPr>
                <a:solidFill>
                  <a:schemeClr val="bg1"/>
                </a:solidFill>
              </a:defRPr>
            </a:lvl1pPr>
          </a:lstStyle>
          <a:p>
            <a:fld id="{207D3564-B138-614F-A05A-38C03EE90E08}" type="slidenum">
              <a:rPr lang="en-US" smtClean="0"/>
              <a:pPr/>
              <a:t>‹#›</a:t>
            </a:fld>
            <a:endParaRPr lang="en-US" dirty="0"/>
          </a:p>
        </p:txBody>
      </p:sp>
      <p:sp>
        <p:nvSpPr>
          <p:cNvPr id="7" name="Text Placeholder 6">
            <a:extLst>
              <a:ext uri="{FF2B5EF4-FFF2-40B4-BE49-F238E27FC236}">
                <a16:creationId xmlns:a16="http://schemas.microsoft.com/office/drawing/2014/main" id="{28025928-B9FD-C7AA-179F-35660991DAD7}"/>
              </a:ext>
            </a:extLst>
          </p:cNvPr>
          <p:cNvSpPr>
            <a:spLocks noGrp="1"/>
          </p:cNvSpPr>
          <p:nvPr>
            <p:ph type="body" sz="quarter" idx="13" hasCustomPrompt="1"/>
          </p:nvPr>
        </p:nvSpPr>
        <p:spPr>
          <a:xfrm>
            <a:off x="568325" y="906463"/>
            <a:ext cx="10287743" cy="417512"/>
          </a:xfrm>
        </p:spPr>
        <p:txBody>
          <a:bodyPr/>
          <a:lstStyle>
            <a:lvl1pPr>
              <a:defRPr b="0"/>
            </a:lvl1pPr>
          </a:lstStyle>
          <a:p>
            <a:pPr lvl="0"/>
            <a:r>
              <a:rPr lang="en-GB" dirty="0"/>
              <a:t>Click to add subheading</a:t>
            </a:r>
            <a:endParaRPr lang="en-US" dirty="0"/>
          </a:p>
        </p:txBody>
      </p:sp>
      <p:pic>
        <p:nvPicPr>
          <p:cNvPr id="17" name="Picture 16">
            <a:extLst>
              <a:ext uri="{FF2B5EF4-FFF2-40B4-BE49-F238E27FC236}">
                <a16:creationId xmlns:a16="http://schemas.microsoft.com/office/drawing/2014/main" id="{7A5FDE2B-BCB1-1AC9-DFF7-6A14E177CA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514726" y="2645796"/>
            <a:ext cx="1645194" cy="3035976"/>
          </a:xfrm>
          <a:prstGeom prst="rect">
            <a:avLst/>
          </a:prstGeom>
        </p:spPr>
      </p:pic>
      <p:pic>
        <p:nvPicPr>
          <p:cNvPr id="8" name="Picture 7" descr="A green and white logo&#10;&#10;Description automatically generated">
            <a:extLst>
              <a:ext uri="{FF2B5EF4-FFF2-40B4-BE49-F238E27FC236}">
                <a16:creationId xmlns:a16="http://schemas.microsoft.com/office/drawing/2014/main" id="{935A1999-2F4F-453A-F15F-1248D2C12D6C}"/>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pic>
        <p:nvPicPr>
          <p:cNvPr id="14" name="Picture 13" descr="A cell phone with a green border&#10;&#10;Description automatically generated">
            <a:extLst>
              <a:ext uri="{FF2B5EF4-FFF2-40B4-BE49-F238E27FC236}">
                <a16:creationId xmlns:a16="http://schemas.microsoft.com/office/drawing/2014/main" id="{5FD31788-8350-56AB-039C-FA57823B72AB}"/>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346049" y="921581"/>
            <a:ext cx="3645225" cy="5936419"/>
          </a:xfrm>
          <a:prstGeom prst="rect">
            <a:avLst/>
          </a:prstGeom>
        </p:spPr>
      </p:pic>
      <p:pic>
        <p:nvPicPr>
          <p:cNvPr id="15" name="Picture 14">
            <a:extLst>
              <a:ext uri="{FF2B5EF4-FFF2-40B4-BE49-F238E27FC236}">
                <a16:creationId xmlns:a16="http://schemas.microsoft.com/office/drawing/2014/main" id="{534B012B-67A1-9944-B01C-2913121A5332}"/>
              </a:ext>
            </a:extLst>
          </p:cNvPr>
          <p:cNvPicPr>
            <a:picLocks noChangeAspect="1"/>
          </p:cNvPicPr>
          <p:nvPr userDrawn="1"/>
        </p:nvPicPr>
        <p:blipFill>
          <a:blip r:embed="rId6" cstate="print">
            <a:extLst>
              <a:ext uri="{28A0092B-C50C-407E-A947-70E740481C1C}">
                <a14:useLocalDpi xmlns:a14="http://schemas.microsoft.com/office/drawing/2010/main"/>
              </a:ext>
            </a:extLst>
          </a:blip>
          <a:srcRect/>
          <a:stretch/>
        </p:blipFill>
        <p:spPr>
          <a:xfrm rot="16200000">
            <a:off x="2849256" y="2058943"/>
            <a:ext cx="1681966" cy="664193"/>
          </a:xfrm>
          <a:prstGeom prst="rect">
            <a:avLst/>
          </a:prstGeom>
        </p:spPr>
      </p:pic>
      <p:sp>
        <p:nvSpPr>
          <p:cNvPr id="9" name="Picture Placeholder 9">
            <a:extLst>
              <a:ext uri="{FF2B5EF4-FFF2-40B4-BE49-F238E27FC236}">
                <a16:creationId xmlns:a16="http://schemas.microsoft.com/office/drawing/2014/main" id="{36FF5C74-DE25-1D9B-30D6-B8EBFD63778F}"/>
              </a:ext>
            </a:extLst>
          </p:cNvPr>
          <p:cNvSpPr>
            <a:spLocks noGrp="1"/>
          </p:cNvSpPr>
          <p:nvPr>
            <p:ph type="pic" sz="quarter" idx="15" hasCustomPrompt="1"/>
          </p:nvPr>
        </p:nvSpPr>
        <p:spPr>
          <a:xfrm>
            <a:off x="595312" y="1474237"/>
            <a:ext cx="3062288" cy="5379094"/>
          </a:xfrm>
          <a:prstGeom prst="round2SameRect">
            <a:avLst>
              <a:gd name="adj1" fmla="val 15851"/>
              <a:gd name="adj2" fmla="val 0"/>
            </a:avLst>
          </a:prstGeom>
          <a:solidFill>
            <a:schemeClr val="tx1"/>
          </a:solidFill>
        </p:spPr>
        <p:txBody>
          <a:bodyPr bIns="936000" anchor="ctr" anchorCtr="0">
            <a:normAutofit/>
          </a:bodyPr>
          <a:lstStyle>
            <a:lvl1pPr algn="ctr">
              <a:defRPr sz="1200" b="0"/>
            </a:lvl1pPr>
          </a:lstStyle>
          <a:p>
            <a:r>
              <a:rPr lang="en-US" dirty="0"/>
              <a:t>Click to add an image into the phone placeholder</a:t>
            </a:r>
          </a:p>
        </p:txBody>
      </p:sp>
      <p:sp>
        <p:nvSpPr>
          <p:cNvPr id="23" name="Text Placeholder 13">
            <a:extLst>
              <a:ext uri="{FF2B5EF4-FFF2-40B4-BE49-F238E27FC236}">
                <a16:creationId xmlns:a16="http://schemas.microsoft.com/office/drawing/2014/main" id="{73EFB0B6-A17F-27CD-3AB1-C2BA56E0F7D5}"/>
              </a:ext>
            </a:extLst>
          </p:cNvPr>
          <p:cNvSpPr>
            <a:spLocks noGrp="1"/>
          </p:cNvSpPr>
          <p:nvPr>
            <p:ph type="body" sz="quarter" idx="14" hasCustomPrompt="1"/>
          </p:nvPr>
        </p:nvSpPr>
        <p:spPr>
          <a:xfrm>
            <a:off x="5819511" y="1694052"/>
            <a:ext cx="5777178" cy="1196320"/>
          </a:xfrm>
        </p:spPr>
        <p:txBody>
          <a:bodyPr tIns="72000" bIns="72000" anchor="ctr"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24" name="Text Placeholder 13">
            <a:extLst>
              <a:ext uri="{FF2B5EF4-FFF2-40B4-BE49-F238E27FC236}">
                <a16:creationId xmlns:a16="http://schemas.microsoft.com/office/drawing/2014/main" id="{B98A0BC8-C989-24E2-ACF7-D879AB8CD4C4}"/>
              </a:ext>
            </a:extLst>
          </p:cNvPr>
          <p:cNvSpPr>
            <a:spLocks noGrp="1"/>
          </p:cNvSpPr>
          <p:nvPr>
            <p:ph type="body" sz="quarter" idx="16" hasCustomPrompt="1"/>
          </p:nvPr>
        </p:nvSpPr>
        <p:spPr>
          <a:xfrm>
            <a:off x="5819511" y="3217899"/>
            <a:ext cx="5777178" cy="1196320"/>
          </a:xfrm>
        </p:spPr>
        <p:txBody>
          <a:bodyPr tIns="72000" bIns="72000" anchor="ctr"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25" name="Text Placeholder 13">
            <a:extLst>
              <a:ext uri="{FF2B5EF4-FFF2-40B4-BE49-F238E27FC236}">
                <a16:creationId xmlns:a16="http://schemas.microsoft.com/office/drawing/2014/main" id="{36B9CB7A-16ED-AF93-7673-D7188C7E68E2}"/>
              </a:ext>
            </a:extLst>
          </p:cNvPr>
          <p:cNvSpPr>
            <a:spLocks noGrp="1"/>
          </p:cNvSpPr>
          <p:nvPr>
            <p:ph type="body" sz="quarter" idx="17" hasCustomPrompt="1"/>
          </p:nvPr>
        </p:nvSpPr>
        <p:spPr>
          <a:xfrm>
            <a:off x="5819511" y="4741746"/>
            <a:ext cx="5777178" cy="1196320"/>
          </a:xfrm>
        </p:spPr>
        <p:txBody>
          <a:bodyPr tIns="72000" bIns="72000" anchor="ctr"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grpSp>
        <p:nvGrpSpPr>
          <p:cNvPr id="26" name="Group 25">
            <a:extLst>
              <a:ext uri="{FF2B5EF4-FFF2-40B4-BE49-F238E27FC236}">
                <a16:creationId xmlns:a16="http://schemas.microsoft.com/office/drawing/2014/main" id="{57D51A1A-53BF-18CB-0DE4-3CA9C2502BC5}"/>
              </a:ext>
            </a:extLst>
          </p:cNvPr>
          <p:cNvGrpSpPr/>
          <p:nvPr userDrawn="1"/>
        </p:nvGrpSpPr>
        <p:grpSpPr>
          <a:xfrm>
            <a:off x="5622351" y="2798893"/>
            <a:ext cx="6297836" cy="511554"/>
            <a:chOff x="423392" y="2983348"/>
            <a:chExt cx="6297836" cy="511554"/>
          </a:xfrm>
        </p:grpSpPr>
        <p:cxnSp>
          <p:nvCxnSpPr>
            <p:cNvPr id="27" name="Straight Connector 26">
              <a:extLst>
                <a:ext uri="{FF2B5EF4-FFF2-40B4-BE49-F238E27FC236}">
                  <a16:creationId xmlns:a16="http://schemas.microsoft.com/office/drawing/2014/main" id="{70170AF9-7BD2-BB4C-804B-FD8AACEAA26D}"/>
                </a:ext>
              </a:extLst>
            </p:cNvPr>
            <p:cNvCxnSpPr>
              <a:cxnSpLocks/>
            </p:cNvCxnSpPr>
            <p:nvPr/>
          </p:nvCxnSpPr>
          <p:spPr>
            <a:xfrm flipH="1">
              <a:off x="565228" y="3239125"/>
              <a:ext cx="6156000" cy="0"/>
            </a:xfrm>
            <a:prstGeom prst="line">
              <a:avLst/>
            </a:prstGeom>
            <a:ln w="9525">
              <a:gradFill>
                <a:gsLst>
                  <a:gs pos="35000">
                    <a:srgbClr val="48FF9B"/>
                  </a:gs>
                  <a:gs pos="100000">
                    <a:schemeClr val="accent1">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E6A89B04-1DFB-BB65-7387-387750F3DD72}"/>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423392" y="2983348"/>
              <a:ext cx="1295432" cy="511554"/>
            </a:xfrm>
            <a:prstGeom prst="rect">
              <a:avLst/>
            </a:prstGeom>
          </p:spPr>
        </p:pic>
      </p:grpSp>
      <p:grpSp>
        <p:nvGrpSpPr>
          <p:cNvPr id="29" name="Group 28">
            <a:extLst>
              <a:ext uri="{FF2B5EF4-FFF2-40B4-BE49-F238E27FC236}">
                <a16:creationId xmlns:a16="http://schemas.microsoft.com/office/drawing/2014/main" id="{969DCB2D-F5A5-8B7C-ECEB-097DC525FDE3}"/>
              </a:ext>
            </a:extLst>
          </p:cNvPr>
          <p:cNvGrpSpPr/>
          <p:nvPr userDrawn="1"/>
        </p:nvGrpSpPr>
        <p:grpSpPr>
          <a:xfrm>
            <a:off x="5622351" y="4322893"/>
            <a:ext cx="6297836" cy="511554"/>
            <a:chOff x="423392" y="2983348"/>
            <a:chExt cx="6297836" cy="511554"/>
          </a:xfrm>
        </p:grpSpPr>
        <p:cxnSp>
          <p:nvCxnSpPr>
            <p:cNvPr id="30" name="Straight Connector 29">
              <a:extLst>
                <a:ext uri="{FF2B5EF4-FFF2-40B4-BE49-F238E27FC236}">
                  <a16:creationId xmlns:a16="http://schemas.microsoft.com/office/drawing/2014/main" id="{8074BAB1-4381-9800-D2EA-178A08D0E4AC}"/>
                </a:ext>
              </a:extLst>
            </p:cNvPr>
            <p:cNvCxnSpPr>
              <a:cxnSpLocks/>
            </p:cNvCxnSpPr>
            <p:nvPr/>
          </p:nvCxnSpPr>
          <p:spPr>
            <a:xfrm flipH="1">
              <a:off x="565228" y="3239125"/>
              <a:ext cx="6156000" cy="0"/>
            </a:xfrm>
            <a:prstGeom prst="line">
              <a:avLst/>
            </a:prstGeom>
            <a:ln w="9525">
              <a:gradFill>
                <a:gsLst>
                  <a:gs pos="35000">
                    <a:srgbClr val="48FF9B"/>
                  </a:gs>
                  <a:gs pos="100000">
                    <a:schemeClr val="accent1">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353B2AEB-706C-EF62-7B29-F0A131BAA89A}"/>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423392" y="2983348"/>
              <a:ext cx="1295432" cy="511554"/>
            </a:xfrm>
            <a:prstGeom prst="rect">
              <a:avLst/>
            </a:prstGeom>
          </p:spPr>
        </p:pic>
      </p:grpSp>
      <p:sp>
        <p:nvSpPr>
          <p:cNvPr id="11" name="Text Placeholder 6">
            <a:extLst>
              <a:ext uri="{FF2B5EF4-FFF2-40B4-BE49-F238E27FC236}">
                <a16:creationId xmlns:a16="http://schemas.microsoft.com/office/drawing/2014/main" id="{B300428A-C2A1-982E-7AD1-32E89E3D9D34}"/>
              </a:ext>
            </a:extLst>
          </p:cNvPr>
          <p:cNvSpPr>
            <a:spLocks noGrp="1"/>
          </p:cNvSpPr>
          <p:nvPr>
            <p:ph type="body" sz="quarter" idx="18" hasCustomPrompt="1"/>
          </p:nvPr>
        </p:nvSpPr>
        <p:spPr>
          <a:xfrm>
            <a:off x="4022335" y="6356350"/>
            <a:ext cx="4497479"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34513802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Phon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5" y="365126"/>
            <a:ext cx="10287743" cy="540565"/>
          </a:xfrm>
        </p:spPr>
        <p:txBody>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28025928-B9FD-C7AA-179F-35660991DAD7}"/>
              </a:ext>
            </a:extLst>
          </p:cNvPr>
          <p:cNvSpPr>
            <a:spLocks noGrp="1"/>
          </p:cNvSpPr>
          <p:nvPr>
            <p:ph type="body" sz="quarter" idx="13" hasCustomPrompt="1"/>
          </p:nvPr>
        </p:nvSpPr>
        <p:spPr>
          <a:xfrm>
            <a:off x="568325" y="906463"/>
            <a:ext cx="10287743" cy="417512"/>
          </a:xfrm>
        </p:spPr>
        <p:txBody>
          <a:bodyPr/>
          <a:lstStyle>
            <a:lvl1pPr>
              <a:defRPr b="0"/>
            </a:lvl1pPr>
          </a:lstStyle>
          <a:p>
            <a:pPr lvl="0"/>
            <a:r>
              <a:rPr lang="en-GB" dirty="0"/>
              <a:t>Click to add subheading</a:t>
            </a:r>
            <a:endParaRPr lang="en-US" dirty="0"/>
          </a:p>
        </p:txBody>
      </p:sp>
      <p:pic>
        <p:nvPicPr>
          <p:cNvPr id="8" name="Picture 7" descr="A green and white logo&#10;&#10;Description automatically generated">
            <a:extLst>
              <a:ext uri="{FF2B5EF4-FFF2-40B4-BE49-F238E27FC236}">
                <a16:creationId xmlns:a16="http://schemas.microsoft.com/office/drawing/2014/main" id="{935A1999-2F4F-453A-F15F-1248D2C12D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pic>
        <p:nvPicPr>
          <p:cNvPr id="14" name="Picture 13" descr="A cell phone with a green border&#10;&#10;Description automatically generated">
            <a:extLst>
              <a:ext uri="{FF2B5EF4-FFF2-40B4-BE49-F238E27FC236}">
                <a16:creationId xmlns:a16="http://schemas.microsoft.com/office/drawing/2014/main" id="{5FD31788-8350-56AB-039C-FA57823B72AB}"/>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8292891" y="921581"/>
            <a:ext cx="3645225" cy="5936419"/>
          </a:xfrm>
          <a:prstGeom prst="rect">
            <a:avLst/>
          </a:prstGeom>
        </p:spPr>
      </p:pic>
      <p:pic>
        <p:nvPicPr>
          <p:cNvPr id="15" name="Picture 14">
            <a:extLst>
              <a:ext uri="{FF2B5EF4-FFF2-40B4-BE49-F238E27FC236}">
                <a16:creationId xmlns:a16="http://schemas.microsoft.com/office/drawing/2014/main" id="{534B012B-67A1-9944-B01C-2913121A5332}"/>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rot="16200000">
            <a:off x="10796098" y="2058943"/>
            <a:ext cx="1681966" cy="664193"/>
          </a:xfrm>
          <a:prstGeom prst="rect">
            <a:avLst/>
          </a:prstGeom>
        </p:spPr>
      </p:pic>
      <p:sp>
        <p:nvSpPr>
          <p:cNvPr id="9" name="Picture Placeholder 9">
            <a:extLst>
              <a:ext uri="{FF2B5EF4-FFF2-40B4-BE49-F238E27FC236}">
                <a16:creationId xmlns:a16="http://schemas.microsoft.com/office/drawing/2014/main" id="{36FF5C74-DE25-1D9B-30D6-B8EBFD63778F}"/>
              </a:ext>
            </a:extLst>
          </p:cNvPr>
          <p:cNvSpPr>
            <a:spLocks noGrp="1"/>
          </p:cNvSpPr>
          <p:nvPr>
            <p:ph type="pic" sz="quarter" idx="15" hasCustomPrompt="1"/>
          </p:nvPr>
        </p:nvSpPr>
        <p:spPr>
          <a:xfrm>
            <a:off x="8542154" y="1474237"/>
            <a:ext cx="3062288" cy="5379094"/>
          </a:xfrm>
          <a:prstGeom prst="round2SameRect">
            <a:avLst>
              <a:gd name="adj1" fmla="val 15851"/>
              <a:gd name="adj2" fmla="val 0"/>
            </a:avLst>
          </a:prstGeom>
          <a:solidFill>
            <a:schemeClr val="tx1"/>
          </a:solidFill>
        </p:spPr>
        <p:txBody>
          <a:bodyPr bIns="936000" anchor="ctr" anchorCtr="0">
            <a:normAutofit/>
          </a:bodyPr>
          <a:lstStyle>
            <a:lvl1pPr algn="ctr">
              <a:defRPr sz="1200" b="0"/>
            </a:lvl1pPr>
          </a:lstStyle>
          <a:p>
            <a:r>
              <a:rPr lang="en-US" dirty="0"/>
              <a:t>Click to add an image into the phone placeholder</a:t>
            </a:r>
          </a:p>
        </p:txBody>
      </p:sp>
      <p:grpSp>
        <p:nvGrpSpPr>
          <p:cNvPr id="29" name="Group 28">
            <a:extLst>
              <a:ext uri="{FF2B5EF4-FFF2-40B4-BE49-F238E27FC236}">
                <a16:creationId xmlns:a16="http://schemas.microsoft.com/office/drawing/2014/main" id="{969DCB2D-F5A5-8B7C-ECEB-097DC525FDE3}"/>
              </a:ext>
            </a:extLst>
          </p:cNvPr>
          <p:cNvGrpSpPr/>
          <p:nvPr userDrawn="1"/>
        </p:nvGrpSpPr>
        <p:grpSpPr>
          <a:xfrm>
            <a:off x="-179291" y="5276250"/>
            <a:ext cx="8333983" cy="511554"/>
            <a:chOff x="423392" y="2983348"/>
            <a:chExt cx="6297836" cy="511554"/>
          </a:xfrm>
        </p:grpSpPr>
        <p:cxnSp>
          <p:nvCxnSpPr>
            <p:cNvPr id="30" name="Straight Connector 29">
              <a:extLst>
                <a:ext uri="{FF2B5EF4-FFF2-40B4-BE49-F238E27FC236}">
                  <a16:creationId xmlns:a16="http://schemas.microsoft.com/office/drawing/2014/main" id="{8074BAB1-4381-9800-D2EA-178A08D0E4AC}"/>
                </a:ext>
              </a:extLst>
            </p:cNvPr>
            <p:cNvCxnSpPr>
              <a:cxnSpLocks/>
            </p:cNvCxnSpPr>
            <p:nvPr/>
          </p:nvCxnSpPr>
          <p:spPr>
            <a:xfrm flipH="1">
              <a:off x="565228" y="3239125"/>
              <a:ext cx="6156000" cy="0"/>
            </a:xfrm>
            <a:prstGeom prst="line">
              <a:avLst/>
            </a:prstGeom>
            <a:ln w="9525">
              <a:gradFill>
                <a:gsLst>
                  <a:gs pos="35000">
                    <a:srgbClr val="48FF9B"/>
                  </a:gs>
                  <a:gs pos="100000">
                    <a:schemeClr val="accent1">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353B2AEB-706C-EF62-7B29-F0A131BAA89A}"/>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23392" y="2983348"/>
              <a:ext cx="1295432" cy="511554"/>
            </a:xfrm>
            <a:prstGeom prst="rect">
              <a:avLst/>
            </a:prstGeom>
          </p:spPr>
        </p:pic>
      </p:grpSp>
      <p:sp>
        <p:nvSpPr>
          <p:cNvPr id="6" name="Text Placeholder 6">
            <a:extLst>
              <a:ext uri="{FF2B5EF4-FFF2-40B4-BE49-F238E27FC236}">
                <a16:creationId xmlns:a16="http://schemas.microsoft.com/office/drawing/2014/main" id="{72995843-3A7A-ABAC-38B6-DE89BBF6DB33}"/>
              </a:ext>
            </a:extLst>
          </p:cNvPr>
          <p:cNvSpPr>
            <a:spLocks noGrp="1"/>
          </p:cNvSpPr>
          <p:nvPr>
            <p:ph type="body" sz="quarter" idx="16"/>
          </p:nvPr>
        </p:nvSpPr>
        <p:spPr>
          <a:xfrm>
            <a:off x="587559" y="1721224"/>
            <a:ext cx="2083924" cy="916901"/>
          </a:xfrm>
        </p:spPr>
        <p:txBody>
          <a:bodyPr anchor="ctr" anchorCtr="0">
            <a:normAutofit/>
          </a:bodyPr>
          <a:lstStyle>
            <a:lvl1pPr>
              <a:defRPr sz="1800" b="1">
                <a:solidFill>
                  <a:schemeClr val="accent1"/>
                </a:solidFill>
              </a:defRPr>
            </a:lvl1pPr>
          </a:lstStyle>
          <a:p>
            <a:pPr lvl="0"/>
            <a:r>
              <a:rPr lang="en-US"/>
              <a:t>Click to edit Master text styles</a:t>
            </a:r>
          </a:p>
        </p:txBody>
      </p:sp>
      <p:sp>
        <p:nvSpPr>
          <p:cNvPr id="10" name="Text Placeholder 13">
            <a:extLst>
              <a:ext uri="{FF2B5EF4-FFF2-40B4-BE49-F238E27FC236}">
                <a16:creationId xmlns:a16="http://schemas.microsoft.com/office/drawing/2014/main" id="{E674C215-B237-A985-6E13-2C79783706B6}"/>
              </a:ext>
            </a:extLst>
          </p:cNvPr>
          <p:cNvSpPr>
            <a:spLocks noGrp="1"/>
          </p:cNvSpPr>
          <p:nvPr>
            <p:ph type="body" sz="quarter" idx="17" hasCustomPrompt="1"/>
          </p:nvPr>
        </p:nvSpPr>
        <p:spPr>
          <a:xfrm>
            <a:off x="587559" y="2638125"/>
            <a:ext cx="2083924" cy="2638115"/>
          </a:xfrm>
        </p:spPr>
        <p:txBody>
          <a:bodyPr tIns="0" rIns="0" bIns="0" anchor="t"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20" name="Text Placeholder 6">
            <a:extLst>
              <a:ext uri="{FF2B5EF4-FFF2-40B4-BE49-F238E27FC236}">
                <a16:creationId xmlns:a16="http://schemas.microsoft.com/office/drawing/2014/main" id="{7841EA15-1E97-BF5F-7C0E-2734FC56AAEF}"/>
              </a:ext>
            </a:extLst>
          </p:cNvPr>
          <p:cNvSpPr>
            <a:spLocks noGrp="1"/>
          </p:cNvSpPr>
          <p:nvPr>
            <p:ph type="body" sz="quarter" idx="18"/>
          </p:nvPr>
        </p:nvSpPr>
        <p:spPr>
          <a:xfrm>
            <a:off x="3178358" y="1721224"/>
            <a:ext cx="2083924" cy="916901"/>
          </a:xfrm>
        </p:spPr>
        <p:txBody>
          <a:bodyPr anchor="ctr" anchorCtr="0">
            <a:normAutofit/>
          </a:bodyPr>
          <a:lstStyle>
            <a:lvl1pPr>
              <a:defRPr sz="1800" b="1">
                <a:solidFill>
                  <a:schemeClr val="accent1"/>
                </a:solidFill>
              </a:defRPr>
            </a:lvl1pPr>
          </a:lstStyle>
          <a:p>
            <a:pPr lvl="0"/>
            <a:r>
              <a:rPr lang="en-US"/>
              <a:t>Click to edit Master text styles</a:t>
            </a:r>
          </a:p>
        </p:txBody>
      </p:sp>
      <p:sp>
        <p:nvSpPr>
          <p:cNvPr id="21" name="Text Placeholder 13">
            <a:extLst>
              <a:ext uri="{FF2B5EF4-FFF2-40B4-BE49-F238E27FC236}">
                <a16:creationId xmlns:a16="http://schemas.microsoft.com/office/drawing/2014/main" id="{58843183-5923-C50D-1D79-2163AFD52FEE}"/>
              </a:ext>
            </a:extLst>
          </p:cNvPr>
          <p:cNvSpPr>
            <a:spLocks noGrp="1"/>
          </p:cNvSpPr>
          <p:nvPr>
            <p:ph type="body" sz="quarter" idx="19" hasCustomPrompt="1"/>
          </p:nvPr>
        </p:nvSpPr>
        <p:spPr>
          <a:xfrm>
            <a:off x="3178358" y="2638125"/>
            <a:ext cx="2083924" cy="2638115"/>
          </a:xfrm>
        </p:spPr>
        <p:txBody>
          <a:bodyPr tIns="0" rIns="0" bIns="0" anchor="t"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22" name="Text Placeholder 6">
            <a:extLst>
              <a:ext uri="{FF2B5EF4-FFF2-40B4-BE49-F238E27FC236}">
                <a16:creationId xmlns:a16="http://schemas.microsoft.com/office/drawing/2014/main" id="{F297DBBC-8CC4-DAED-7816-D1C73A7F6D3C}"/>
              </a:ext>
            </a:extLst>
          </p:cNvPr>
          <p:cNvSpPr>
            <a:spLocks noGrp="1"/>
          </p:cNvSpPr>
          <p:nvPr>
            <p:ph type="body" sz="quarter" idx="20"/>
          </p:nvPr>
        </p:nvSpPr>
        <p:spPr>
          <a:xfrm>
            <a:off x="5769158" y="1721224"/>
            <a:ext cx="2083924" cy="916901"/>
          </a:xfrm>
        </p:spPr>
        <p:txBody>
          <a:bodyPr anchor="ctr" anchorCtr="0">
            <a:normAutofit/>
          </a:bodyPr>
          <a:lstStyle>
            <a:lvl1pPr>
              <a:defRPr sz="1800" b="1">
                <a:solidFill>
                  <a:schemeClr val="accent1"/>
                </a:solidFill>
              </a:defRPr>
            </a:lvl1pPr>
          </a:lstStyle>
          <a:p>
            <a:pPr lvl="0"/>
            <a:r>
              <a:rPr lang="en-US"/>
              <a:t>Click to edit Master text styles</a:t>
            </a:r>
          </a:p>
        </p:txBody>
      </p:sp>
      <p:sp>
        <p:nvSpPr>
          <p:cNvPr id="32" name="Text Placeholder 13">
            <a:extLst>
              <a:ext uri="{FF2B5EF4-FFF2-40B4-BE49-F238E27FC236}">
                <a16:creationId xmlns:a16="http://schemas.microsoft.com/office/drawing/2014/main" id="{8F8CAEAF-469A-5641-E5F6-E1245A7B3D22}"/>
              </a:ext>
            </a:extLst>
          </p:cNvPr>
          <p:cNvSpPr>
            <a:spLocks noGrp="1"/>
          </p:cNvSpPr>
          <p:nvPr>
            <p:ph type="body" sz="quarter" idx="21" hasCustomPrompt="1"/>
          </p:nvPr>
        </p:nvSpPr>
        <p:spPr>
          <a:xfrm>
            <a:off x="5769158" y="2638125"/>
            <a:ext cx="2083924" cy="2638115"/>
          </a:xfrm>
        </p:spPr>
        <p:txBody>
          <a:bodyPr tIns="0" rIns="0" bIns="0" anchor="t"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lvl1pPr>
              <a:defRPr>
                <a:solidFill>
                  <a:schemeClr val="bg1"/>
                </a:solidFill>
              </a:defRPr>
            </a:lvl1pPr>
          </a:lstStyle>
          <a:p>
            <a:fld id="{207D3564-B138-614F-A05A-38C03EE90E08}" type="slidenum">
              <a:rPr lang="en-US" smtClean="0"/>
              <a:pPr/>
              <a:t>‹#›</a:t>
            </a:fld>
            <a:endParaRPr lang="en-US" dirty="0"/>
          </a:p>
        </p:txBody>
      </p:sp>
      <p:sp>
        <p:nvSpPr>
          <p:cNvPr id="18" name="Text Placeholder 6">
            <a:extLst>
              <a:ext uri="{FF2B5EF4-FFF2-40B4-BE49-F238E27FC236}">
                <a16:creationId xmlns:a16="http://schemas.microsoft.com/office/drawing/2014/main" id="{C98A1F55-557B-1256-9308-1B683BB6A49C}"/>
              </a:ext>
            </a:extLst>
          </p:cNvPr>
          <p:cNvSpPr>
            <a:spLocks noGrp="1"/>
          </p:cNvSpPr>
          <p:nvPr>
            <p:ph type="body" sz="quarter" idx="22" hasCustomPrompt="1"/>
          </p:nvPr>
        </p:nvSpPr>
        <p:spPr>
          <a:xfrm>
            <a:off x="568327" y="6356350"/>
            <a:ext cx="7284755"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233690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mast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13964-C019-F547-9CA9-1D83E3422C64}"/>
              </a:ext>
            </a:extLst>
          </p:cNvPr>
          <p:cNvSpPr>
            <a:spLocks noGrp="1"/>
          </p:cNvSpPr>
          <p:nvPr>
            <p:ph type="ctrTitle" hasCustomPrompt="1"/>
          </p:nvPr>
        </p:nvSpPr>
        <p:spPr>
          <a:xfrm>
            <a:off x="568325" y="1438275"/>
            <a:ext cx="6468095" cy="2166026"/>
          </a:xfrm>
        </p:spPr>
        <p:txBody>
          <a:bodyPr anchor="b"/>
          <a:lstStyle>
            <a:lvl1pPr algn="l">
              <a:defRPr sz="6000"/>
            </a:lvl1pPr>
          </a:lstStyle>
          <a:p>
            <a:r>
              <a:rPr lang="en-GB" dirty="0"/>
              <a:t>Add presentation title here</a:t>
            </a:r>
            <a:endParaRPr lang="en-US" dirty="0"/>
          </a:p>
        </p:txBody>
      </p:sp>
      <p:sp>
        <p:nvSpPr>
          <p:cNvPr id="3" name="Subtitle 2">
            <a:extLst>
              <a:ext uri="{FF2B5EF4-FFF2-40B4-BE49-F238E27FC236}">
                <a16:creationId xmlns:a16="http://schemas.microsoft.com/office/drawing/2014/main" id="{730CEF30-5D62-FDDA-E107-328B453B4AFC}"/>
              </a:ext>
            </a:extLst>
          </p:cNvPr>
          <p:cNvSpPr>
            <a:spLocks noGrp="1"/>
          </p:cNvSpPr>
          <p:nvPr>
            <p:ph type="subTitle" idx="1"/>
          </p:nvPr>
        </p:nvSpPr>
        <p:spPr>
          <a:xfrm>
            <a:off x="568325" y="3626879"/>
            <a:ext cx="6468095" cy="1059470"/>
          </a:xfrm>
        </p:spPr>
        <p:txBody>
          <a:bodyPr/>
          <a:lstStyle>
            <a:lvl1pPr marL="0" indent="0" algn="l">
              <a:buNone/>
              <a:defRPr sz="24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1" name="Picture 10" descr="A green and white logo&#10;&#10;Description automatically generated">
            <a:extLst>
              <a:ext uri="{FF2B5EF4-FFF2-40B4-BE49-F238E27FC236}">
                <a16:creationId xmlns:a16="http://schemas.microsoft.com/office/drawing/2014/main" id="{00554942-6B65-F928-2194-03E37E7F34D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8325" y="5717081"/>
            <a:ext cx="958395" cy="592284"/>
          </a:xfrm>
          <a:prstGeom prst="rect">
            <a:avLst/>
          </a:prstGeom>
        </p:spPr>
      </p:pic>
      <p:grpSp>
        <p:nvGrpSpPr>
          <p:cNvPr id="28" name="Group 27">
            <a:extLst>
              <a:ext uri="{FF2B5EF4-FFF2-40B4-BE49-F238E27FC236}">
                <a16:creationId xmlns:a16="http://schemas.microsoft.com/office/drawing/2014/main" id="{BF527EA3-E187-D9F3-3081-E8836FA46F5D}"/>
              </a:ext>
            </a:extLst>
          </p:cNvPr>
          <p:cNvGrpSpPr/>
          <p:nvPr userDrawn="1"/>
        </p:nvGrpSpPr>
        <p:grpSpPr>
          <a:xfrm>
            <a:off x="6015992" y="-312938"/>
            <a:ext cx="6835727" cy="7682593"/>
            <a:chOff x="6015992" y="-312938"/>
            <a:chExt cx="6835727" cy="7682593"/>
          </a:xfrm>
        </p:grpSpPr>
        <p:pic>
          <p:nvPicPr>
            <p:cNvPr id="29" name="Picture 28" descr="A cell phone with a screen showing the time and time&#10;&#10;Description automatically generated with medium confidence">
              <a:extLst>
                <a:ext uri="{FF2B5EF4-FFF2-40B4-BE49-F238E27FC236}">
                  <a16:creationId xmlns:a16="http://schemas.microsoft.com/office/drawing/2014/main" id="{EE46E980-25B3-03AE-01C8-633D3CCCFB69}"/>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a:fillRect/>
            </a:stretch>
          </p:blipFill>
          <p:spPr>
            <a:xfrm rot="755747">
              <a:off x="6015992" y="-312938"/>
              <a:ext cx="6835727" cy="7682593"/>
            </a:xfrm>
            <a:custGeom>
              <a:avLst/>
              <a:gdLst>
                <a:gd name="connsiteX0" fmla="*/ 0 w 6835727"/>
                <a:gd name="connsiteY0" fmla="*/ 989646 h 7682593"/>
                <a:gd name="connsiteX1" fmla="*/ 4428954 w 6835727"/>
                <a:gd name="connsiteY1" fmla="*/ 0 h 7682593"/>
                <a:gd name="connsiteX2" fmla="*/ 5385691 w 6835727"/>
                <a:gd name="connsiteY2" fmla="*/ 0 h 7682593"/>
                <a:gd name="connsiteX3" fmla="*/ 6835727 w 6835727"/>
                <a:gd name="connsiteY3" fmla="*/ 6489332 h 7682593"/>
                <a:gd name="connsiteX4" fmla="*/ 1495534 w 6835727"/>
                <a:gd name="connsiteY4" fmla="*/ 7682593 h 7682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35727" h="7682593">
                  <a:moveTo>
                    <a:pt x="0" y="989646"/>
                  </a:moveTo>
                  <a:lnTo>
                    <a:pt x="4428954" y="0"/>
                  </a:lnTo>
                  <a:lnTo>
                    <a:pt x="5385691" y="0"/>
                  </a:lnTo>
                  <a:lnTo>
                    <a:pt x="6835727" y="6489332"/>
                  </a:lnTo>
                  <a:lnTo>
                    <a:pt x="1495534" y="7682593"/>
                  </a:lnTo>
                  <a:close/>
                </a:path>
              </a:pathLst>
            </a:custGeom>
          </p:spPr>
        </p:pic>
        <p:pic>
          <p:nvPicPr>
            <p:cNvPr id="30" name="Picture 29">
              <a:extLst>
                <a:ext uri="{FF2B5EF4-FFF2-40B4-BE49-F238E27FC236}">
                  <a16:creationId xmlns:a16="http://schemas.microsoft.com/office/drawing/2014/main" id="{F83FFEFB-CA53-6823-1F3A-4ED9C36FF6DE}"/>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rot="6204336">
              <a:off x="7161924" y="4365085"/>
              <a:ext cx="1568685" cy="619459"/>
            </a:xfrm>
            <a:prstGeom prst="rect">
              <a:avLst/>
            </a:prstGeom>
          </p:spPr>
        </p:pic>
      </p:grpSp>
    </p:spTree>
    <p:extLst>
      <p:ext uri="{BB962C8B-B14F-4D97-AF65-F5344CB8AC3E}">
        <p14:creationId xmlns:p14="http://schemas.microsoft.com/office/powerpoint/2010/main" val="42424197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nd Phone 3">
    <p:bg>
      <p:bgPr>
        <a:solidFill>
          <a:srgbClr val="0D0D0D"/>
        </a:solidFill>
        <a:effectLst/>
      </p:bgPr>
    </p:bg>
    <p:spTree>
      <p:nvGrpSpPr>
        <p:cNvPr id="1" name=""/>
        <p:cNvGrpSpPr/>
        <p:nvPr/>
      </p:nvGrpSpPr>
      <p:grpSpPr>
        <a:xfrm>
          <a:off x="0" y="0"/>
          <a:ext cx="0" cy="0"/>
          <a:chOff x="0" y="0"/>
          <a:chExt cx="0" cy="0"/>
        </a:xfrm>
      </p:grpSpPr>
      <p:pic>
        <p:nvPicPr>
          <p:cNvPr id="19" name="Picture 18" descr="A bright green light in the dark&#10;&#10;Description automatically generated">
            <a:extLst>
              <a:ext uri="{FF2B5EF4-FFF2-40B4-BE49-F238E27FC236}">
                <a16:creationId xmlns:a16="http://schemas.microsoft.com/office/drawing/2014/main" id="{04C6979A-6CC2-AA01-2004-C9B228B716A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2683"/>
          <a:stretch/>
        </p:blipFill>
        <p:spPr>
          <a:xfrm>
            <a:off x="4" y="0"/>
            <a:ext cx="12191996" cy="6858000"/>
          </a:xfrm>
          <a:prstGeom prst="rect">
            <a:avLst/>
          </a:prstGeom>
        </p:spPr>
      </p:pic>
      <p:pic>
        <p:nvPicPr>
          <p:cNvPr id="20" name="Picture 19" descr="A bright green light in the dark&#10;&#10;Description automatically generated">
            <a:extLst>
              <a:ext uri="{FF2B5EF4-FFF2-40B4-BE49-F238E27FC236}">
                <a16:creationId xmlns:a16="http://schemas.microsoft.com/office/drawing/2014/main" id="{6B64265B-6CFA-F5B8-1031-794A9333A5BF}"/>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9431" r="-10965"/>
          <a:stretch/>
        </p:blipFill>
        <p:spPr>
          <a:xfrm rot="10800000">
            <a:off x="0" y="374696"/>
            <a:ext cx="10039970" cy="6483689"/>
          </a:xfrm>
          <a:prstGeom prst="rect">
            <a:avLst/>
          </a:prstGeom>
        </p:spPr>
      </p:pic>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5" y="365126"/>
            <a:ext cx="10287743" cy="540565"/>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a:xfrm>
            <a:off x="11283350" y="6356350"/>
            <a:ext cx="313337" cy="365125"/>
          </a:xfrm>
        </p:spPr>
        <p:txBody>
          <a:bodyPr/>
          <a:lstStyle>
            <a:lvl1pPr>
              <a:defRPr>
                <a:solidFill>
                  <a:schemeClr val="bg1"/>
                </a:solidFill>
              </a:defRPr>
            </a:lvl1pPr>
          </a:lstStyle>
          <a:p>
            <a:fld id="{207D3564-B138-614F-A05A-38C03EE90E08}" type="slidenum">
              <a:rPr lang="en-US" smtClean="0"/>
              <a:pPr/>
              <a:t>‹#›</a:t>
            </a:fld>
            <a:endParaRPr lang="en-US" dirty="0"/>
          </a:p>
        </p:txBody>
      </p:sp>
      <p:sp>
        <p:nvSpPr>
          <p:cNvPr id="7" name="Text Placeholder 6">
            <a:extLst>
              <a:ext uri="{FF2B5EF4-FFF2-40B4-BE49-F238E27FC236}">
                <a16:creationId xmlns:a16="http://schemas.microsoft.com/office/drawing/2014/main" id="{28025928-B9FD-C7AA-179F-35660991DAD7}"/>
              </a:ext>
            </a:extLst>
          </p:cNvPr>
          <p:cNvSpPr>
            <a:spLocks noGrp="1"/>
          </p:cNvSpPr>
          <p:nvPr>
            <p:ph type="body" sz="quarter" idx="13" hasCustomPrompt="1"/>
          </p:nvPr>
        </p:nvSpPr>
        <p:spPr>
          <a:xfrm>
            <a:off x="568325" y="906463"/>
            <a:ext cx="10287743" cy="417512"/>
          </a:xfrm>
        </p:spPr>
        <p:txBody>
          <a:bodyPr/>
          <a:lstStyle>
            <a:lvl1pPr>
              <a:defRPr b="0"/>
            </a:lvl1pPr>
          </a:lstStyle>
          <a:p>
            <a:pPr lvl="0"/>
            <a:r>
              <a:rPr lang="en-GB" dirty="0"/>
              <a:t>Click to add subheading</a:t>
            </a:r>
            <a:endParaRPr lang="en-US" dirty="0"/>
          </a:p>
        </p:txBody>
      </p:sp>
      <p:pic>
        <p:nvPicPr>
          <p:cNvPr id="8" name="Picture 7" descr="A green and white logo&#10;&#10;Description automatically generated">
            <a:extLst>
              <a:ext uri="{FF2B5EF4-FFF2-40B4-BE49-F238E27FC236}">
                <a16:creationId xmlns:a16="http://schemas.microsoft.com/office/drawing/2014/main" id="{935A1999-2F4F-453A-F15F-1248D2C12D6C}"/>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pic>
        <p:nvPicPr>
          <p:cNvPr id="14" name="Picture 13" descr="A cell phone with a green border&#10;&#10;Description automatically generated">
            <a:extLst>
              <a:ext uri="{FF2B5EF4-FFF2-40B4-BE49-F238E27FC236}">
                <a16:creationId xmlns:a16="http://schemas.microsoft.com/office/drawing/2014/main" id="{5FD31788-8350-56AB-039C-FA57823B72AB}"/>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346049" y="921581"/>
            <a:ext cx="3645225" cy="5936419"/>
          </a:xfrm>
          <a:prstGeom prst="rect">
            <a:avLst/>
          </a:prstGeom>
        </p:spPr>
      </p:pic>
      <p:pic>
        <p:nvPicPr>
          <p:cNvPr id="15" name="Picture 14">
            <a:extLst>
              <a:ext uri="{FF2B5EF4-FFF2-40B4-BE49-F238E27FC236}">
                <a16:creationId xmlns:a16="http://schemas.microsoft.com/office/drawing/2014/main" id="{534B012B-67A1-9944-B01C-2913121A5332}"/>
              </a:ext>
            </a:extLst>
          </p:cNvPr>
          <p:cNvPicPr>
            <a:picLocks noChangeAspect="1"/>
          </p:cNvPicPr>
          <p:nvPr userDrawn="1"/>
        </p:nvPicPr>
        <p:blipFill>
          <a:blip r:embed="rId6" cstate="print">
            <a:extLst>
              <a:ext uri="{28A0092B-C50C-407E-A947-70E740481C1C}">
                <a14:useLocalDpi xmlns:a14="http://schemas.microsoft.com/office/drawing/2010/main"/>
              </a:ext>
            </a:extLst>
          </a:blip>
          <a:srcRect/>
          <a:stretch/>
        </p:blipFill>
        <p:spPr>
          <a:xfrm rot="16200000">
            <a:off x="2849256" y="2058943"/>
            <a:ext cx="1681966" cy="664193"/>
          </a:xfrm>
          <a:prstGeom prst="rect">
            <a:avLst/>
          </a:prstGeom>
        </p:spPr>
      </p:pic>
      <p:sp>
        <p:nvSpPr>
          <p:cNvPr id="9" name="Picture Placeholder 9">
            <a:extLst>
              <a:ext uri="{FF2B5EF4-FFF2-40B4-BE49-F238E27FC236}">
                <a16:creationId xmlns:a16="http://schemas.microsoft.com/office/drawing/2014/main" id="{36FF5C74-DE25-1D9B-30D6-B8EBFD63778F}"/>
              </a:ext>
            </a:extLst>
          </p:cNvPr>
          <p:cNvSpPr>
            <a:spLocks noGrp="1"/>
          </p:cNvSpPr>
          <p:nvPr>
            <p:ph type="pic" sz="quarter" idx="15" hasCustomPrompt="1"/>
          </p:nvPr>
        </p:nvSpPr>
        <p:spPr>
          <a:xfrm>
            <a:off x="595312" y="1474237"/>
            <a:ext cx="3062288" cy="5379094"/>
          </a:xfrm>
          <a:prstGeom prst="round2SameRect">
            <a:avLst>
              <a:gd name="adj1" fmla="val 15851"/>
              <a:gd name="adj2" fmla="val 0"/>
            </a:avLst>
          </a:prstGeom>
          <a:solidFill>
            <a:schemeClr val="tx1"/>
          </a:solidFill>
        </p:spPr>
        <p:txBody>
          <a:bodyPr bIns="936000" anchor="ctr" anchorCtr="0">
            <a:normAutofit/>
          </a:bodyPr>
          <a:lstStyle>
            <a:lvl1pPr algn="ctr">
              <a:defRPr sz="1200" b="0"/>
            </a:lvl1pPr>
          </a:lstStyle>
          <a:p>
            <a:r>
              <a:rPr lang="en-US" dirty="0"/>
              <a:t>Click to add an image into the phone placeholder</a:t>
            </a:r>
          </a:p>
        </p:txBody>
      </p:sp>
      <p:pic>
        <p:nvPicPr>
          <p:cNvPr id="12" name="Picture 11" descr="A cell phone with a green border&#10;&#10;Description automatically generated">
            <a:extLst>
              <a:ext uri="{FF2B5EF4-FFF2-40B4-BE49-F238E27FC236}">
                <a16:creationId xmlns:a16="http://schemas.microsoft.com/office/drawing/2014/main" id="{8B29B39E-BCBD-0EC7-9DD4-D273C2D3CD5A}"/>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l="-7412"/>
          <a:stretch/>
        </p:blipFill>
        <p:spPr>
          <a:xfrm>
            <a:off x="0" y="921581"/>
            <a:ext cx="7356581" cy="5936419"/>
          </a:xfrm>
          <a:prstGeom prst="rect">
            <a:avLst/>
          </a:prstGeom>
        </p:spPr>
      </p:pic>
      <p:pic>
        <p:nvPicPr>
          <p:cNvPr id="13" name="Picture 12">
            <a:extLst>
              <a:ext uri="{FF2B5EF4-FFF2-40B4-BE49-F238E27FC236}">
                <a16:creationId xmlns:a16="http://schemas.microsoft.com/office/drawing/2014/main" id="{1C47B079-E3A7-8E32-6361-398D8A521287}"/>
              </a:ext>
            </a:extLst>
          </p:cNvPr>
          <p:cNvPicPr>
            <a:picLocks noChangeAspect="1"/>
          </p:cNvPicPr>
          <p:nvPr userDrawn="1"/>
        </p:nvPicPr>
        <p:blipFill>
          <a:blip r:embed="rId6" cstate="print">
            <a:extLst>
              <a:ext uri="{28A0092B-C50C-407E-A947-70E740481C1C}">
                <a14:useLocalDpi xmlns:a14="http://schemas.microsoft.com/office/drawing/2010/main"/>
              </a:ext>
            </a:extLst>
          </a:blip>
          <a:srcRect/>
          <a:stretch/>
        </p:blipFill>
        <p:spPr>
          <a:xfrm rot="16200000">
            <a:off x="6214563" y="2058943"/>
            <a:ext cx="1681966" cy="664193"/>
          </a:xfrm>
          <a:prstGeom prst="rect">
            <a:avLst/>
          </a:prstGeom>
        </p:spPr>
      </p:pic>
      <p:sp>
        <p:nvSpPr>
          <p:cNvPr id="16" name="Picture Placeholder 9">
            <a:extLst>
              <a:ext uri="{FF2B5EF4-FFF2-40B4-BE49-F238E27FC236}">
                <a16:creationId xmlns:a16="http://schemas.microsoft.com/office/drawing/2014/main" id="{2733AFE1-642E-19B7-B41D-1FBD41975715}"/>
              </a:ext>
            </a:extLst>
          </p:cNvPr>
          <p:cNvSpPr>
            <a:spLocks noGrp="1"/>
          </p:cNvSpPr>
          <p:nvPr>
            <p:ph type="pic" sz="quarter" idx="16" hasCustomPrompt="1"/>
          </p:nvPr>
        </p:nvSpPr>
        <p:spPr>
          <a:xfrm>
            <a:off x="3960619" y="1474237"/>
            <a:ext cx="3062288" cy="5379094"/>
          </a:xfrm>
          <a:prstGeom prst="round2SameRect">
            <a:avLst>
              <a:gd name="adj1" fmla="val 15851"/>
              <a:gd name="adj2" fmla="val 0"/>
            </a:avLst>
          </a:prstGeom>
          <a:solidFill>
            <a:schemeClr val="tx1"/>
          </a:solidFill>
        </p:spPr>
        <p:txBody>
          <a:bodyPr bIns="936000" anchor="ctr" anchorCtr="0">
            <a:normAutofit/>
          </a:bodyPr>
          <a:lstStyle>
            <a:lvl1pPr algn="ctr">
              <a:defRPr sz="1200" b="0"/>
            </a:lvl1pPr>
          </a:lstStyle>
          <a:p>
            <a:r>
              <a:rPr lang="en-US" dirty="0"/>
              <a:t>Click to add an image into the phone placeholder</a:t>
            </a:r>
          </a:p>
        </p:txBody>
      </p:sp>
      <p:sp>
        <p:nvSpPr>
          <p:cNvPr id="3" name="Text Placeholder 6">
            <a:extLst>
              <a:ext uri="{FF2B5EF4-FFF2-40B4-BE49-F238E27FC236}">
                <a16:creationId xmlns:a16="http://schemas.microsoft.com/office/drawing/2014/main" id="{208FB64F-7BAC-963C-506B-9738B6473B73}"/>
              </a:ext>
            </a:extLst>
          </p:cNvPr>
          <p:cNvSpPr>
            <a:spLocks noGrp="1"/>
          </p:cNvSpPr>
          <p:nvPr>
            <p:ph type="body" sz="quarter" idx="17"/>
          </p:nvPr>
        </p:nvSpPr>
        <p:spPr>
          <a:xfrm>
            <a:off x="7459507" y="1934224"/>
            <a:ext cx="4135593" cy="916901"/>
          </a:xfrm>
        </p:spPr>
        <p:txBody>
          <a:bodyPr anchor="ctr" anchorCtr="0">
            <a:normAutofit/>
          </a:bodyPr>
          <a:lstStyle>
            <a:lvl1pPr>
              <a:defRPr sz="1800" b="1">
                <a:solidFill>
                  <a:schemeClr val="accent1"/>
                </a:solidFill>
              </a:defRPr>
            </a:lvl1pPr>
          </a:lstStyle>
          <a:p>
            <a:pPr lvl="0"/>
            <a:r>
              <a:rPr lang="en-US"/>
              <a:t>Click to edit Master text styles</a:t>
            </a:r>
          </a:p>
        </p:txBody>
      </p:sp>
      <p:sp>
        <p:nvSpPr>
          <p:cNvPr id="6" name="Text Placeholder 13">
            <a:extLst>
              <a:ext uri="{FF2B5EF4-FFF2-40B4-BE49-F238E27FC236}">
                <a16:creationId xmlns:a16="http://schemas.microsoft.com/office/drawing/2014/main" id="{ABEE995B-BEA9-248C-8744-BEB877FBCD0E}"/>
              </a:ext>
            </a:extLst>
          </p:cNvPr>
          <p:cNvSpPr>
            <a:spLocks noGrp="1"/>
          </p:cNvSpPr>
          <p:nvPr>
            <p:ph type="body" sz="quarter" idx="18" hasCustomPrompt="1"/>
          </p:nvPr>
        </p:nvSpPr>
        <p:spPr>
          <a:xfrm>
            <a:off x="7459507" y="2860695"/>
            <a:ext cx="4135593" cy="3317855"/>
          </a:xfrm>
        </p:spPr>
        <p:txBody>
          <a:bodyPr tIns="0" rIns="0" bIns="0" anchor="t"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17" name="Text Placeholder 6">
            <a:extLst>
              <a:ext uri="{FF2B5EF4-FFF2-40B4-BE49-F238E27FC236}">
                <a16:creationId xmlns:a16="http://schemas.microsoft.com/office/drawing/2014/main" id="{1D3EA0F8-C9FD-105C-CFB4-B4263EBD5F89}"/>
              </a:ext>
            </a:extLst>
          </p:cNvPr>
          <p:cNvSpPr>
            <a:spLocks noGrp="1"/>
          </p:cNvSpPr>
          <p:nvPr>
            <p:ph type="body" sz="quarter" idx="19" hasCustomPrompt="1"/>
          </p:nvPr>
        </p:nvSpPr>
        <p:spPr>
          <a:xfrm>
            <a:off x="7459507" y="6356350"/>
            <a:ext cx="3609502"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24555109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phone 4">
    <p:bg>
      <p:bgPr>
        <a:solidFill>
          <a:srgbClr val="0D0D0D"/>
        </a:solidFill>
        <a:effectLst/>
      </p:bgPr>
    </p:bg>
    <p:spTree>
      <p:nvGrpSpPr>
        <p:cNvPr id="1" name=""/>
        <p:cNvGrpSpPr/>
        <p:nvPr/>
      </p:nvGrpSpPr>
      <p:grpSpPr>
        <a:xfrm>
          <a:off x="0" y="0"/>
          <a:ext cx="0" cy="0"/>
          <a:chOff x="0" y="0"/>
          <a:chExt cx="0" cy="0"/>
        </a:xfrm>
      </p:grpSpPr>
      <p:pic>
        <p:nvPicPr>
          <p:cNvPr id="3" name="Picture 2" descr="A bright green light in the dark&#10;&#10;Description automatically generated">
            <a:extLst>
              <a:ext uri="{FF2B5EF4-FFF2-40B4-BE49-F238E27FC236}">
                <a16:creationId xmlns:a16="http://schemas.microsoft.com/office/drawing/2014/main" id="{6604ED46-73F3-153B-DAE6-8F9FD2270D8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431" r="-10965"/>
          <a:stretch/>
        </p:blipFill>
        <p:spPr>
          <a:xfrm rot="10800000">
            <a:off x="0" y="374696"/>
            <a:ext cx="10039970" cy="6483689"/>
          </a:xfrm>
          <a:prstGeom prst="rect">
            <a:avLst/>
          </a:prstGeom>
        </p:spPr>
      </p:pic>
      <p:sp>
        <p:nvSpPr>
          <p:cNvPr id="21" name="Rounded Rectangle 20">
            <a:extLst>
              <a:ext uri="{FF2B5EF4-FFF2-40B4-BE49-F238E27FC236}">
                <a16:creationId xmlns:a16="http://schemas.microsoft.com/office/drawing/2014/main" id="{574C623C-2897-F24D-CB4C-744679D26F56}"/>
              </a:ext>
            </a:extLst>
          </p:cNvPr>
          <p:cNvSpPr/>
          <p:nvPr userDrawn="1"/>
        </p:nvSpPr>
        <p:spPr>
          <a:xfrm rot="5400000" flipH="1">
            <a:off x="7384234" y="1774029"/>
            <a:ext cx="1082985" cy="7370380"/>
          </a:xfrm>
          <a:prstGeom prst="roundRect">
            <a:avLst>
              <a:gd name="adj" fmla="val 50000"/>
            </a:avLst>
          </a:prstGeom>
          <a:gradFill>
            <a:gsLst>
              <a:gs pos="60000">
                <a:srgbClr val="003457">
                  <a:alpha val="0"/>
                </a:srgbClr>
              </a:gs>
              <a:gs pos="0">
                <a:srgbClr val="003457">
                  <a:alpha val="50000"/>
                </a:srgbClr>
              </a:gs>
            </a:gsLst>
            <a:lin ang="5400000" scaled="1"/>
          </a:gradFill>
          <a:ln w="12700" cap="flat" cmpd="sng" algn="ctr">
            <a:gradFill>
              <a:gsLst>
                <a:gs pos="55000">
                  <a:srgbClr val="53FF9B">
                    <a:alpha val="0"/>
                  </a:srgbClr>
                </a:gs>
                <a:gs pos="0">
                  <a:srgbClr val="48FF9B"/>
                </a:gs>
              </a:gsLst>
              <a:lin ang="5400000" scaled="1"/>
            </a:grad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DE" sz="2400" b="0" i="0" u="none" strike="noStrike" kern="0" cap="none" spc="0" normalizeH="0" baseline="0" dirty="0">
              <a:ln>
                <a:noFill/>
              </a:ln>
              <a:solidFill>
                <a:srgbClr val="FFFFFF"/>
              </a:solidFill>
              <a:effectLst/>
              <a:uLnTx/>
              <a:uFillTx/>
              <a:latin typeface="Arial" panose="020B0604020202020204"/>
            </a:endParaRPr>
          </a:p>
        </p:txBody>
      </p:sp>
      <p:sp>
        <p:nvSpPr>
          <p:cNvPr id="22" name="Rounded Rectangle 21">
            <a:extLst>
              <a:ext uri="{FF2B5EF4-FFF2-40B4-BE49-F238E27FC236}">
                <a16:creationId xmlns:a16="http://schemas.microsoft.com/office/drawing/2014/main" id="{7CA82938-7756-52EC-8B73-74259D4B9067}"/>
              </a:ext>
            </a:extLst>
          </p:cNvPr>
          <p:cNvSpPr/>
          <p:nvPr userDrawn="1"/>
        </p:nvSpPr>
        <p:spPr>
          <a:xfrm rot="5400000" flipH="1">
            <a:off x="7384234" y="314506"/>
            <a:ext cx="1082985" cy="7370380"/>
          </a:xfrm>
          <a:prstGeom prst="roundRect">
            <a:avLst>
              <a:gd name="adj" fmla="val 50000"/>
            </a:avLst>
          </a:prstGeom>
          <a:gradFill>
            <a:gsLst>
              <a:gs pos="60000">
                <a:srgbClr val="003457">
                  <a:alpha val="0"/>
                </a:srgbClr>
              </a:gs>
              <a:gs pos="0">
                <a:srgbClr val="003457">
                  <a:alpha val="50000"/>
                </a:srgbClr>
              </a:gs>
            </a:gsLst>
            <a:lin ang="5400000" scaled="1"/>
          </a:gradFill>
          <a:ln w="12700" cap="flat" cmpd="sng" algn="ctr">
            <a:gradFill>
              <a:gsLst>
                <a:gs pos="55000">
                  <a:srgbClr val="53FF9B">
                    <a:alpha val="0"/>
                  </a:srgbClr>
                </a:gs>
                <a:gs pos="0">
                  <a:srgbClr val="48FF9B"/>
                </a:gs>
              </a:gsLst>
              <a:lin ang="5400000" scaled="1"/>
            </a:grad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DE" sz="2400" b="0" i="0" u="none" strike="noStrike" kern="0" cap="none" spc="0" normalizeH="0" baseline="0" dirty="0">
              <a:ln>
                <a:noFill/>
              </a:ln>
              <a:solidFill>
                <a:srgbClr val="FFFFFF"/>
              </a:solidFill>
              <a:effectLst/>
              <a:uLnTx/>
              <a:uFillTx/>
              <a:latin typeface="Arial" panose="020B0604020202020204"/>
            </a:endParaRPr>
          </a:p>
        </p:txBody>
      </p:sp>
      <p:sp>
        <p:nvSpPr>
          <p:cNvPr id="32" name="Rounded Rectangle 31">
            <a:extLst>
              <a:ext uri="{FF2B5EF4-FFF2-40B4-BE49-F238E27FC236}">
                <a16:creationId xmlns:a16="http://schemas.microsoft.com/office/drawing/2014/main" id="{65D48AE3-3B4F-82BA-09A8-FBFEB5ECB3E1}"/>
              </a:ext>
            </a:extLst>
          </p:cNvPr>
          <p:cNvSpPr/>
          <p:nvPr userDrawn="1"/>
        </p:nvSpPr>
        <p:spPr>
          <a:xfrm rot="5400000" flipH="1">
            <a:off x="7384233" y="-1130134"/>
            <a:ext cx="1082985" cy="7370380"/>
          </a:xfrm>
          <a:prstGeom prst="roundRect">
            <a:avLst>
              <a:gd name="adj" fmla="val 50000"/>
            </a:avLst>
          </a:prstGeom>
          <a:gradFill>
            <a:gsLst>
              <a:gs pos="60000">
                <a:srgbClr val="003457">
                  <a:alpha val="0"/>
                </a:srgbClr>
              </a:gs>
              <a:gs pos="0">
                <a:srgbClr val="003457">
                  <a:alpha val="50000"/>
                </a:srgbClr>
              </a:gs>
            </a:gsLst>
            <a:lin ang="5400000" scaled="1"/>
          </a:gradFill>
          <a:ln w="12700" cap="flat" cmpd="sng" algn="ctr">
            <a:gradFill>
              <a:gsLst>
                <a:gs pos="55000">
                  <a:srgbClr val="53FF9B">
                    <a:alpha val="0"/>
                  </a:srgbClr>
                </a:gs>
                <a:gs pos="0">
                  <a:srgbClr val="48FF9B"/>
                </a:gs>
              </a:gsLst>
              <a:lin ang="5400000" scaled="1"/>
            </a:grad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DE" sz="2400" b="0" i="0" u="none" strike="noStrike" kern="0" cap="none" spc="0" normalizeH="0" baseline="0" dirty="0">
              <a:ln>
                <a:noFill/>
              </a:ln>
              <a:solidFill>
                <a:srgbClr val="FFFFFF"/>
              </a:solidFill>
              <a:effectLst/>
              <a:uLnTx/>
              <a:uFillTx/>
              <a:latin typeface="Arial" panose="020B0604020202020204"/>
            </a:endParaRPr>
          </a:p>
        </p:txBody>
      </p:sp>
      <p:pic>
        <p:nvPicPr>
          <p:cNvPr id="19" name="Picture 18" descr="A bright green light in the dark&#10;&#10;Description automatically generated">
            <a:extLst>
              <a:ext uri="{FF2B5EF4-FFF2-40B4-BE49-F238E27FC236}">
                <a16:creationId xmlns:a16="http://schemas.microsoft.com/office/drawing/2014/main" id="{04C6979A-6CC2-AA01-2004-C9B228B716A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2683"/>
          <a:stretch/>
        </p:blipFill>
        <p:spPr>
          <a:xfrm>
            <a:off x="4" y="0"/>
            <a:ext cx="12191996" cy="6858000"/>
          </a:xfrm>
          <a:prstGeom prst="rect">
            <a:avLst/>
          </a:prstGeom>
        </p:spPr>
      </p:pic>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5" y="365126"/>
            <a:ext cx="10287743" cy="540565"/>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a:xfrm>
            <a:off x="11283350" y="6356350"/>
            <a:ext cx="313337" cy="365125"/>
          </a:xfrm>
        </p:spPr>
        <p:txBody>
          <a:bodyPr/>
          <a:lstStyle>
            <a:lvl1pPr>
              <a:defRPr>
                <a:solidFill>
                  <a:schemeClr val="bg1"/>
                </a:solidFill>
              </a:defRPr>
            </a:lvl1pPr>
          </a:lstStyle>
          <a:p>
            <a:fld id="{207D3564-B138-614F-A05A-38C03EE90E08}" type="slidenum">
              <a:rPr lang="en-US" smtClean="0"/>
              <a:pPr/>
              <a:t>‹#›</a:t>
            </a:fld>
            <a:endParaRPr lang="en-US" dirty="0"/>
          </a:p>
        </p:txBody>
      </p:sp>
      <p:sp>
        <p:nvSpPr>
          <p:cNvPr id="7" name="Text Placeholder 6">
            <a:extLst>
              <a:ext uri="{FF2B5EF4-FFF2-40B4-BE49-F238E27FC236}">
                <a16:creationId xmlns:a16="http://schemas.microsoft.com/office/drawing/2014/main" id="{28025928-B9FD-C7AA-179F-35660991DAD7}"/>
              </a:ext>
            </a:extLst>
          </p:cNvPr>
          <p:cNvSpPr>
            <a:spLocks noGrp="1"/>
          </p:cNvSpPr>
          <p:nvPr>
            <p:ph type="body" sz="quarter" idx="13" hasCustomPrompt="1"/>
          </p:nvPr>
        </p:nvSpPr>
        <p:spPr>
          <a:xfrm>
            <a:off x="568325" y="906463"/>
            <a:ext cx="10287743" cy="417512"/>
          </a:xfrm>
        </p:spPr>
        <p:txBody>
          <a:bodyPr/>
          <a:lstStyle>
            <a:lvl1pPr>
              <a:defRPr b="0"/>
            </a:lvl1pPr>
          </a:lstStyle>
          <a:p>
            <a:pPr lvl="0"/>
            <a:r>
              <a:rPr lang="en-GB" dirty="0"/>
              <a:t>Click to add subheading</a:t>
            </a:r>
            <a:endParaRPr lang="en-US" dirty="0"/>
          </a:p>
        </p:txBody>
      </p:sp>
      <p:pic>
        <p:nvPicPr>
          <p:cNvPr id="8" name="Picture 7" descr="A green and white logo&#10;&#10;Description automatically generated">
            <a:extLst>
              <a:ext uri="{FF2B5EF4-FFF2-40B4-BE49-F238E27FC236}">
                <a16:creationId xmlns:a16="http://schemas.microsoft.com/office/drawing/2014/main" id="{935A1999-2F4F-453A-F15F-1248D2C12D6C}"/>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pic>
        <p:nvPicPr>
          <p:cNvPr id="14" name="Picture 13" descr="A cell phone with a green border&#10;&#10;Description automatically generated">
            <a:extLst>
              <a:ext uri="{FF2B5EF4-FFF2-40B4-BE49-F238E27FC236}">
                <a16:creationId xmlns:a16="http://schemas.microsoft.com/office/drawing/2014/main" id="{5FD31788-8350-56AB-039C-FA57823B72AB}"/>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346049" y="921581"/>
            <a:ext cx="3645225" cy="5936419"/>
          </a:xfrm>
          <a:prstGeom prst="rect">
            <a:avLst/>
          </a:prstGeom>
        </p:spPr>
      </p:pic>
      <p:pic>
        <p:nvPicPr>
          <p:cNvPr id="15" name="Picture 14">
            <a:extLst>
              <a:ext uri="{FF2B5EF4-FFF2-40B4-BE49-F238E27FC236}">
                <a16:creationId xmlns:a16="http://schemas.microsoft.com/office/drawing/2014/main" id="{534B012B-67A1-9944-B01C-2913121A5332}"/>
              </a:ext>
            </a:extLst>
          </p:cNvPr>
          <p:cNvPicPr>
            <a:picLocks noChangeAspect="1"/>
          </p:cNvPicPr>
          <p:nvPr userDrawn="1"/>
        </p:nvPicPr>
        <p:blipFill>
          <a:blip r:embed="rId6" cstate="print">
            <a:extLst>
              <a:ext uri="{28A0092B-C50C-407E-A947-70E740481C1C}">
                <a14:useLocalDpi xmlns:a14="http://schemas.microsoft.com/office/drawing/2010/main"/>
              </a:ext>
            </a:extLst>
          </a:blip>
          <a:srcRect/>
          <a:stretch/>
        </p:blipFill>
        <p:spPr>
          <a:xfrm rot="16200000">
            <a:off x="2849256" y="2058943"/>
            <a:ext cx="1681966" cy="664193"/>
          </a:xfrm>
          <a:prstGeom prst="rect">
            <a:avLst/>
          </a:prstGeom>
        </p:spPr>
      </p:pic>
      <p:sp>
        <p:nvSpPr>
          <p:cNvPr id="9" name="Picture Placeholder 9">
            <a:extLst>
              <a:ext uri="{FF2B5EF4-FFF2-40B4-BE49-F238E27FC236}">
                <a16:creationId xmlns:a16="http://schemas.microsoft.com/office/drawing/2014/main" id="{36FF5C74-DE25-1D9B-30D6-B8EBFD63778F}"/>
              </a:ext>
            </a:extLst>
          </p:cNvPr>
          <p:cNvSpPr>
            <a:spLocks noGrp="1"/>
          </p:cNvSpPr>
          <p:nvPr>
            <p:ph type="pic" sz="quarter" idx="15" hasCustomPrompt="1"/>
          </p:nvPr>
        </p:nvSpPr>
        <p:spPr>
          <a:xfrm>
            <a:off x="595312" y="1474237"/>
            <a:ext cx="3062288" cy="5379094"/>
          </a:xfrm>
          <a:prstGeom prst="round2SameRect">
            <a:avLst>
              <a:gd name="adj1" fmla="val 15851"/>
              <a:gd name="adj2" fmla="val 0"/>
            </a:avLst>
          </a:prstGeom>
          <a:solidFill>
            <a:schemeClr val="tx1"/>
          </a:solidFill>
        </p:spPr>
        <p:txBody>
          <a:bodyPr bIns="936000" anchor="ctr" anchorCtr="0">
            <a:normAutofit/>
          </a:bodyPr>
          <a:lstStyle>
            <a:lvl1pPr algn="ctr">
              <a:defRPr sz="1200" b="0"/>
            </a:lvl1pPr>
          </a:lstStyle>
          <a:p>
            <a:r>
              <a:rPr lang="en-US" dirty="0"/>
              <a:t>Click to add an image into the phone placeholder</a:t>
            </a:r>
          </a:p>
        </p:txBody>
      </p:sp>
      <p:pic>
        <p:nvPicPr>
          <p:cNvPr id="12" name="Picture 11" descr="A cell phone with a green border&#10;&#10;Description automatically generated">
            <a:extLst>
              <a:ext uri="{FF2B5EF4-FFF2-40B4-BE49-F238E27FC236}">
                <a16:creationId xmlns:a16="http://schemas.microsoft.com/office/drawing/2014/main" id="{8B29B39E-BCBD-0EC7-9DD4-D273C2D3CD5A}"/>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a:xfrm>
            <a:off x="595312" y="921581"/>
            <a:ext cx="6761269" cy="5936419"/>
          </a:xfrm>
          <a:prstGeom prst="rect">
            <a:avLst/>
          </a:prstGeom>
        </p:spPr>
      </p:pic>
      <p:pic>
        <p:nvPicPr>
          <p:cNvPr id="13" name="Picture 12">
            <a:extLst>
              <a:ext uri="{FF2B5EF4-FFF2-40B4-BE49-F238E27FC236}">
                <a16:creationId xmlns:a16="http://schemas.microsoft.com/office/drawing/2014/main" id="{1C47B079-E3A7-8E32-6361-398D8A521287}"/>
              </a:ext>
            </a:extLst>
          </p:cNvPr>
          <p:cNvPicPr>
            <a:picLocks noChangeAspect="1"/>
          </p:cNvPicPr>
          <p:nvPr userDrawn="1"/>
        </p:nvPicPr>
        <p:blipFill>
          <a:blip r:embed="rId6" cstate="print">
            <a:extLst>
              <a:ext uri="{28A0092B-C50C-407E-A947-70E740481C1C}">
                <a14:useLocalDpi xmlns:a14="http://schemas.microsoft.com/office/drawing/2010/main"/>
              </a:ext>
            </a:extLst>
          </a:blip>
          <a:srcRect/>
          <a:stretch/>
        </p:blipFill>
        <p:spPr>
          <a:xfrm rot="16200000">
            <a:off x="6214563" y="2058943"/>
            <a:ext cx="1681966" cy="664193"/>
          </a:xfrm>
          <a:prstGeom prst="rect">
            <a:avLst/>
          </a:prstGeom>
        </p:spPr>
      </p:pic>
      <p:sp>
        <p:nvSpPr>
          <p:cNvPr id="16" name="Picture Placeholder 9">
            <a:extLst>
              <a:ext uri="{FF2B5EF4-FFF2-40B4-BE49-F238E27FC236}">
                <a16:creationId xmlns:a16="http://schemas.microsoft.com/office/drawing/2014/main" id="{2733AFE1-642E-19B7-B41D-1FBD41975715}"/>
              </a:ext>
            </a:extLst>
          </p:cNvPr>
          <p:cNvSpPr>
            <a:spLocks noGrp="1"/>
          </p:cNvSpPr>
          <p:nvPr>
            <p:ph type="pic" sz="quarter" idx="16" hasCustomPrompt="1"/>
          </p:nvPr>
        </p:nvSpPr>
        <p:spPr>
          <a:xfrm>
            <a:off x="3960619" y="1474237"/>
            <a:ext cx="3062288" cy="5379094"/>
          </a:xfrm>
          <a:prstGeom prst="round2SameRect">
            <a:avLst>
              <a:gd name="adj1" fmla="val 15851"/>
              <a:gd name="adj2" fmla="val 0"/>
            </a:avLst>
          </a:prstGeom>
          <a:solidFill>
            <a:schemeClr val="tx1"/>
          </a:solidFill>
        </p:spPr>
        <p:txBody>
          <a:bodyPr bIns="936000" anchor="ctr" anchorCtr="0">
            <a:normAutofit/>
          </a:bodyPr>
          <a:lstStyle>
            <a:lvl1pPr algn="ctr">
              <a:defRPr sz="1200" b="0"/>
            </a:lvl1pPr>
          </a:lstStyle>
          <a:p>
            <a:r>
              <a:rPr lang="en-US" dirty="0"/>
              <a:t>Click to add an image into the phone placeholder</a:t>
            </a:r>
          </a:p>
        </p:txBody>
      </p:sp>
      <p:sp>
        <p:nvSpPr>
          <p:cNvPr id="42" name="Text Placeholder 6">
            <a:extLst>
              <a:ext uri="{FF2B5EF4-FFF2-40B4-BE49-F238E27FC236}">
                <a16:creationId xmlns:a16="http://schemas.microsoft.com/office/drawing/2014/main" id="{4D457A99-2AE7-5282-8B36-07E7A7404DA3}"/>
              </a:ext>
            </a:extLst>
          </p:cNvPr>
          <p:cNvSpPr>
            <a:spLocks noGrp="1"/>
          </p:cNvSpPr>
          <p:nvPr>
            <p:ph type="body" sz="quarter" idx="17"/>
          </p:nvPr>
        </p:nvSpPr>
        <p:spPr>
          <a:xfrm>
            <a:off x="7755571" y="2013177"/>
            <a:ext cx="3645224" cy="1068489"/>
          </a:xfrm>
        </p:spPr>
        <p:txBody>
          <a:bodyPr anchor="ctr" anchorCtr="0">
            <a:noAutofit/>
          </a:bodyPr>
          <a:lstStyle>
            <a:lvl1pPr algn="r">
              <a:defRPr sz="2000" b="1">
                <a:solidFill>
                  <a:schemeClr val="bg1"/>
                </a:solidFill>
              </a:defRPr>
            </a:lvl1pPr>
          </a:lstStyle>
          <a:p>
            <a:pPr lvl="0"/>
            <a:r>
              <a:rPr lang="en-US"/>
              <a:t>Click to edit Master text styles</a:t>
            </a:r>
          </a:p>
        </p:txBody>
      </p:sp>
      <p:sp>
        <p:nvSpPr>
          <p:cNvPr id="43" name="Text Placeholder 6">
            <a:extLst>
              <a:ext uri="{FF2B5EF4-FFF2-40B4-BE49-F238E27FC236}">
                <a16:creationId xmlns:a16="http://schemas.microsoft.com/office/drawing/2014/main" id="{895B3AE2-3074-9A7C-8BAB-877E547F149B}"/>
              </a:ext>
            </a:extLst>
          </p:cNvPr>
          <p:cNvSpPr>
            <a:spLocks noGrp="1"/>
          </p:cNvSpPr>
          <p:nvPr>
            <p:ph type="body" sz="quarter" idx="18"/>
          </p:nvPr>
        </p:nvSpPr>
        <p:spPr>
          <a:xfrm>
            <a:off x="7755571" y="3462835"/>
            <a:ext cx="3645224" cy="1068489"/>
          </a:xfrm>
        </p:spPr>
        <p:txBody>
          <a:bodyPr anchor="ctr" anchorCtr="0">
            <a:noAutofit/>
          </a:bodyPr>
          <a:lstStyle>
            <a:lvl1pPr algn="r">
              <a:defRPr sz="2000" b="1">
                <a:solidFill>
                  <a:schemeClr val="bg1"/>
                </a:solidFill>
              </a:defRPr>
            </a:lvl1pPr>
          </a:lstStyle>
          <a:p>
            <a:pPr lvl="0"/>
            <a:r>
              <a:rPr lang="en-US"/>
              <a:t>Click to edit Master text styles</a:t>
            </a:r>
          </a:p>
        </p:txBody>
      </p:sp>
      <p:sp>
        <p:nvSpPr>
          <p:cNvPr id="44" name="Text Placeholder 6">
            <a:extLst>
              <a:ext uri="{FF2B5EF4-FFF2-40B4-BE49-F238E27FC236}">
                <a16:creationId xmlns:a16="http://schemas.microsoft.com/office/drawing/2014/main" id="{F4BF507E-827D-568C-99C0-8B24368F7027}"/>
              </a:ext>
            </a:extLst>
          </p:cNvPr>
          <p:cNvSpPr>
            <a:spLocks noGrp="1"/>
          </p:cNvSpPr>
          <p:nvPr>
            <p:ph type="body" sz="quarter" idx="19"/>
          </p:nvPr>
        </p:nvSpPr>
        <p:spPr>
          <a:xfrm>
            <a:off x="7755571" y="4934796"/>
            <a:ext cx="3645224" cy="1068489"/>
          </a:xfrm>
        </p:spPr>
        <p:txBody>
          <a:bodyPr anchor="ctr" anchorCtr="0">
            <a:noAutofit/>
          </a:bodyPr>
          <a:lstStyle>
            <a:lvl1pPr algn="r">
              <a:defRPr sz="2000" b="1">
                <a:solidFill>
                  <a:schemeClr val="bg1"/>
                </a:solidFill>
              </a:defRPr>
            </a:lvl1pPr>
          </a:lstStyle>
          <a:p>
            <a:pPr lvl="0"/>
            <a:r>
              <a:rPr lang="en-US"/>
              <a:t>Click to edit Master text styles</a:t>
            </a:r>
          </a:p>
        </p:txBody>
      </p:sp>
      <p:sp>
        <p:nvSpPr>
          <p:cNvPr id="10" name="Text Placeholder 6">
            <a:extLst>
              <a:ext uri="{FF2B5EF4-FFF2-40B4-BE49-F238E27FC236}">
                <a16:creationId xmlns:a16="http://schemas.microsoft.com/office/drawing/2014/main" id="{3C0377E8-5D32-4344-893A-4EA40DAA045D}"/>
              </a:ext>
            </a:extLst>
          </p:cNvPr>
          <p:cNvSpPr>
            <a:spLocks noGrp="1"/>
          </p:cNvSpPr>
          <p:nvPr>
            <p:ph type="body" sz="quarter" idx="20" hasCustomPrompt="1"/>
          </p:nvPr>
        </p:nvSpPr>
        <p:spPr>
          <a:xfrm>
            <a:off x="7459507" y="6356350"/>
            <a:ext cx="3609502"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29663087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6" y="365126"/>
            <a:ext cx="10316926" cy="540565"/>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lvl1pPr>
              <a:defRPr>
                <a:solidFill>
                  <a:schemeClr val="bg1"/>
                </a:solidFill>
              </a:defRPr>
            </a:lvl1pPr>
          </a:lstStyle>
          <a:p>
            <a:fld id="{207D3564-B138-614F-A05A-38C03EE90E08}" type="slidenum">
              <a:rPr lang="en-US" smtClean="0"/>
              <a:pPr/>
              <a:t>‹#›</a:t>
            </a:fld>
            <a:endParaRPr lang="en-US" dirty="0"/>
          </a:p>
        </p:txBody>
      </p:sp>
      <p:sp>
        <p:nvSpPr>
          <p:cNvPr id="7" name="Text Placeholder 6">
            <a:extLst>
              <a:ext uri="{FF2B5EF4-FFF2-40B4-BE49-F238E27FC236}">
                <a16:creationId xmlns:a16="http://schemas.microsoft.com/office/drawing/2014/main" id="{28025928-B9FD-C7AA-179F-35660991DAD7}"/>
              </a:ext>
            </a:extLst>
          </p:cNvPr>
          <p:cNvSpPr>
            <a:spLocks noGrp="1"/>
          </p:cNvSpPr>
          <p:nvPr>
            <p:ph type="body" sz="quarter" idx="13" hasCustomPrompt="1"/>
          </p:nvPr>
        </p:nvSpPr>
        <p:spPr>
          <a:xfrm>
            <a:off x="568326" y="906463"/>
            <a:ext cx="10316926" cy="417512"/>
          </a:xfrm>
        </p:spPr>
        <p:txBody>
          <a:bodyPr/>
          <a:lstStyle>
            <a:lvl1pPr>
              <a:defRPr b="0"/>
            </a:lvl1pPr>
          </a:lstStyle>
          <a:p>
            <a:pPr lvl="0"/>
            <a:r>
              <a:rPr lang="en-GB" dirty="0"/>
              <a:t>Click to add subheading</a:t>
            </a:r>
            <a:endParaRPr lang="en-US" dirty="0"/>
          </a:p>
        </p:txBody>
      </p:sp>
      <p:pic>
        <p:nvPicPr>
          <p:cNvPr id="6" name="Picture 5" descr="A green and white logo&#10;&#10;Description automatically generated">
            <a:extLst>
              <a:ext uri="{FF2B5EF4-FFF2-40B4-BE49-F238E27FC236}">
                <a16:creationId xmlns:a16="http://schemas.microsoft.com/office/drawing/2014/main" id="{8FFC0020-326F-88B8-7F83-305EBDC7E7E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sp>
        <p:nvSpPr>
          <p:cNvPr id="10" name="Round Same-side Corner of Rectangle 9">
            <a:extLst>
              <a:ext uri="{FF2B5EF4-FFF2-40B4-BE49-F238E27FC236}">
                <a16:creationId xmlns:a16="http://schemas.microsoft.com/office/drawing/2014/main" id="{EF567FB9-1942-79F5-E824-B23719A08B53}"/>
              </a:ext>
            </a:extLst>
          </p:cNvPr>
          <p:cNvSpPr/>
          <p:nvPr userDrawn="1"/>
        </p:nvSpPr>
        <p:spPr>
          <a:xfrm>
            <a:off x="568325" y="1438275"/>
            <a:ext cx="11026775" cy="4740275"/>
          </a:xfrm>
          <a:prstGeom prst="round2SameRect">
            <a:avLst>
              <a:gd name="adj1" fmla="val 6118"/>
              <a:gd name="adj2" fmla="val 0"/>
            </a:avLst>
          </a:prstGeom>
          <a:gradFill>
            <a:gsLst>
              <a:gs pos="100000">
                <a:srgbClr val="003457">
                  <a:alpha val="0"/>
                </a:srgbClr>
              </a:gs>
              <a:gs pos="0">
                <a:srgbClr val="003457">
                  <a:alpha val="50000"/>
                </a:srgbClr>
              </a:gs>
            </a:gsLst>
            <a:lin ang="5400000" scaled="1"/>
          </a:gradFill>
          <a:ln w="12700" cap="flat" cmpd="sng" algn="ctr">
            <a:gradFill>
              <a:gsLst>
                <a:gs pos="100000">
                  <a:srgbClr val="53FF9B">
                    <a:alpha val="0"/>
                  </a:srgbClr>
                </a:gs>
                <a:gs pos="0">
                  <a:srgbClr val="48FF9B"/>
                </a:gs>
              </a:gsLst>
              <a:lin ang="5400000" scaled="1"/>
            </a:grad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2400" b="0" i="0" u="none" strike="noStrike" kern="0" cap="none" spc="0" normalizeH="0" baseline="0" dirty="0">
              <a:ln>
                <a:noFill/>
              </a:ln>
              <a:solidFill>
                <a:srgbClr val="FFFFFF"/>
              </a:solidFill>
              <a:effectLst/>
              <a:uLnTx/>
              <a:uFillTx/>
              <a:latin typeface="Arial" panose="020B0604020202020204"/>
            </a:endParaRPr>
          </a:p>
        </p:txBody>
      </p:sp>
      <p:pic>
        <p:nvPicPr>
          <p:cNvPr id="11" name="Picture 10">
            <a:extLst>
              <a:ext uri="{FF2B5EF4-FFF2-40B4-BE49-F238E27FC236}">
                <a16:creationId xmlns:a16="http://schemas.microsoft.com/office/drawing/2014/main" id="{C2BDB989-9983-70CF-D9EF-E0D8E7C81B9A}"/>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512082" y="1191571"/>
            <a:ext cx="1295432" cy="511554"/>
          </a:xfrm>
          <a:prstGeom prst="rect">
            <a:avLst/>
          </a:prstGeom>
        </p:spPr>
      </p:pic>
      <p:sp>
        <p:nvSpPr>
          <p:cNvPr id="13" name="Text Placeholder 6">
            <a:extLst>
              <a:ext uri="{FF2B5EF4-FFF2-40B4-BE49-F238E27FC236}">
                <a16:creationId xmlns:a16="http://schemas.microsoft.com/office/drawing/2014/main" id="{C4307789-638C-77AD-BE7A-89D12C930845}"/>
              </a:ext>
            </a:extLst>
          </p:cNvPr>
          <p:cNvSpPr>
            <a:spLocks noGrp="1"/>
          </p:cNvSpPr>
          <p:nvPr>
            <p:ph type="body" sz="quarter" idx="18"/>
          </p:nvPr>
        </p:nvSpPr>
        <p:spPr>
          <a:xfrm>
            <a:off x="823914" y="5419725"/>
            <a:ext cx="2432242" cy="741988"/>
          </a:xfrm>
        </p:spPr>
        <p:txBody>
          <a:bodyPr lIns="0" tIns="0" rIns="0" bIns="0" anchor="t" anchorCtr="0">
            <a:normAutofit/>
          </a:bodyPr>
          <a:lstStyle>
            <a:lvl1pPr>
              <a:defRPr sz="1800"/>
            </a:lvl1pPr>
          </a:lstStyle>
          <a:p>
            <a:pPr lvl="0"/>
            <a:r>
              <a:rPr lang="en-US"/>
              <a:t>Click to edit Master text styles</a:t>
            </a:r>
          </a:p>
        </p:txBody>
      </p:sp>
      <p:sp>
        <p:nvSpPr>
          <p:cNvPr id="14" name="Text Placeholder 13">
            <a:extLst>
              <a:ext uri="{FF2B5EF4-FFF2-40B4-BE49-F238E27FC236}">
                <a16:creationId xmlns:a16="http://schemas.microsoft.com/office/drawing/2014/main" id="{449CCEA5-10A6-CF20-A6E4-5C1B1E80326A}"/>
              </a:ext>
            </a:extLst>
          </p:cNvPr>
          <p:cNvSpPr>
            <a:spLocks noGrp="1"/>
          </p:cNvSpPr>
          <p:nvPr>
            <p:ph type="body" sz="quarter" idx="14" hasCustomPrompt="1"/>
          </p:nvPr>
        </p:nvSpPr>
        <p:spPr>
          <a:xfrm>
            <a:off x="3769112" y="5419725"/>
            <a:ext cx="7579074" cy="741988"/>
          </a:xfrm>
        </p:spPr>
        <p:txBody>
          <a:bodyPr tIns="0" rIns="0" bIns="0" anchor="t"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16" name="Chart Placeholder 15">
            <a:extLst>
              <a:ext uri="{FF2B5EF4-FFF2-40B4-BE49-F238E27FC236}">
                <a16:creationId xmlns:a16="http://schemas.microsoft.com/office/drawing/2014/main" id="{4006C801-40A7-9ACB-80D4-8E62B93F5C56}"/>
              </a:ext>
            </a:extLst>
          </p:cNvPr>
          <p:cNvSpPr>
            <a:spLocks noGrp="1"/>
          </p:cNvSpPr>
          <p:nvPr>
            <p:ph type="chart" sz="quarter" idx="19"/>
          </p:nvPr>
        </p:nvSpPr>
        <p:spPr>
          <a:xfrm>
            <a:off x="807303" y="1703387"/>
            <a:ext cx="10524272" cy="3311109"/>
          </a:xfrm>
        </p:spPr>
        <p:txBody>
          <a:bodyPr/>
          <a:lstStyle/>
          <a:p>
            <a:r>
              <a:rPr lang="en-US"/>
              <a:t>Click icon to add chart</a:t>
            </a:r>
          </a:p>
        </p:txBody>
      </p:sp>
      <p:cxnSp>
        <p:nvCxnSpPr>
          <p:cNvPr id="17" name="Straight Connector 16">
            <a:extLst>
              <a:ext uri="{FF2B5EF4-FFF2-40B4-BE49-F238E27FC236}">
                <a16:creationId xmlns:a16="http://schemas.microsoft.com/office/drawing/2014/main" id="{A18D7B75-5B78-74D8-876F-255C87385A2D}"/>
              </a:ext>
            </a:extLst>
          </p:cNvPr>
          <p:cNvCxnSpPr>
            <a:cxnSpLocks/>
          </p:cNvCxnSpPr>
          <p:nvPr userDrawn="1"/>
        </p:nvCxnSpPr>
        <p:spPr>
          <a:xfrm flipH="1">
            <a:off x="823914" y="5128797"/>
            <a:ext cx="10772774" cy="0"/>
          </a:xfrm>
          <a:prstGeom prst="line">
            <a:avLst/>
          </a:prstGeom>
          <a:ln w="9525">
            <a:gradFill>
              <a:gsLst>
                <a:gs pos="35000">
                  <a:srgbClr val="48FF9B"/>
                </a:gs>
                <a:gs pos="100000">
                  <a:schemeClr val="accent1">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sp>
        <p:nvSpPr>
          <p:cNvPr id="9" name="Text Placeholder 6">
            <a:extLst>
              <a:ext uri="{FF2B5EF4-FFF2-40B4-BE49-F238E27FC236}">
                <a16:creationId xmlns:a16="http://schemas.microsoft.com/office/drawing/2014/main" id="{DD9DF322-6F30-F83F-ED1B-EAD44DD39D36}"/>
              </a:ext>
            </a:extLst>
          </p:cNvPr>
          <p:cNvSpPr>
            <a:spLocks noGrp="1"/>
          </p:cNvSpPr>
          <p:nvPr>
            <p:ph type="body" sz="quarter" idx="20" hasCustomPrompt="1"/>
          </p:nvPr>
        </p:nvSpPr>
        <p:spPr>
          <a:xfrm>
            <a:off x="568325" y="6356350"/>
            <a:ext cx="8009618"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2099913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Layou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6" y="365126"/>
            <a:ext cx="10316926" cy="540565"/>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lvl1pPr>
              <a:defRPr>
                <a:solidFill>
                  <a:schemeClr val="bg1"/>
                </a:solidFill>
              </a:defRPr>
            </a:lvl1pPr>
          </a:lstStyle>
          <a:p>
            <a:fld id="{207D3564-B138-614F-A05A-38C03EE90E08}" type="slidenum">
              <a:rPr lang="en-US" smtClean="0"/>
              <a:pPr/>
              <a:t>‹#›</a:t>
            </a:fld>
            <a:endParaRPr lang="en-US" dirty="0"/>
          </a:p>
        </p:txBody>
      </p:sp>
      <p:sp>
        <p:nvSpPr>
          <p:cNvPr id="7" name="Text Placeholder 6">
            <a:extLst>
              <a:ext uri="{FF2B5EF4-FFF2-40B4-BE49-F238E27FC236}">
                <a16:creationId xmlns:a16="http://schemas.microsoft.com/office/drawing/2014/main" id="{28025928-B9FD-C7AA-179F-35660991DAD7}"/>
              </a:ext>
            </a:extLst>
          </p:cNvPr>
          <p:cNvSpPr>
            <a:spLocks noGrp="1"/>
          </p:cNvSpPr>
          <p:nvPr>
            <p:ph type="body" sz="quarter" idx="13" hasCustomPrompt="1"/>
          </p:nvPr>
        </p:nvSpPr>
        <p:spPr>
          <a:xfrm>
            <a:off x="568326" y="906463"/>
            <a:ext cx="10316926" cy="417512"/>
          </a:xfrm>
        </p:spPr>
        <p:txBody>
          <a:bodyPr/>
          <a:lstStyle>
            <a:lvl1pPr>
              <a:defRPr b="0"/>
            </a:lvl1pPr>
          </a:lstStyle>
          <a:p>
            <a:pPr lvl="0"/>
            <a:r>
              <a:rPr lang="en-GB" dirty="0"/>
              <a:t>Click to add subheading</a:t>
            </a:r>
            <a:endParaRPr lang="en-US" dirty="0"/>
          </a:p>
        </p:txBody>
      </p:sp>
      <p:pic>
        <p:nvPicPr>
          <p:cNvPr id="6" name="Picture 5" descr="A green and white logo&#10;&#10;Description automatically generated">
            <a:extLst>
              <a:ext uri="{FF2B5EF4-FFF2-40B4-BE49-F238E27FC236}">
                <a16:creationId xmlns:a16="http://schemas.microsoft.com/office/drawing/2014/main" id="{8FFC0020-326F-88B8-7F83-305EBDC7E7E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sp>
        <p:nvSpPr>
          <p:cNvPr id="10" name="Round Same-side Corner of Rectangle 9">
            <a:extLst>
              <a:ext uri="{FF2B5EF4-FFF2-40B4-BE49-F238E27FC236}">
                <a16:creationId xmlns:a16="http://schemas.microsoft.com/office/drawing/2014/main" id="{EF567FB9-1942-79F5-E824-B23719A08B53}"/>
              </a:ext>
            </a:extLst>
          </p:cNvPr>
          <p:cNvSpPr/>
          <p:nvPr userDrawn="1"/>
        </p:nvSpPr>
        <p:spPr>
          <a:xfrm>
            <a:off x="6096000" y="1438275"/>
            <a:ext cx="5499100" cy="4740275"/>
          </a:xfrm>
          <a:prstGeom prst="round2SameRect">
            <a:avLst>
              <a:gd name="adj1" fmla="val 6118"/>
              <a:gd name="adj2" fmla="val 0"/>
            </a:avLst>
          </a:prstGeom>
          <a:gradFill>
            <a:gsLst>
              <a:gs pos="100000">
                <a:srgbClr val="003457">
                  <a:alpha val="0"/>
                </a:srgbClr>
              </a:gs>
              <a:gs pos="0">
                <a:srgbClr val="003457">
                  <a:alpha val="50000"/>
                </a:srgbClr>
              </a:gs>
            </a:gsLst>
            <a:lin ang="5400000" scaled="1"/>
          </a:gradFill>
          <a:ln w="12700" cap="flat" cmpd="sng" algn="ctr">
            <a:gradFill>
              <a:gsLst>
                <a:gs pos="100000">
                  <a:srgbClr val="53FF9B">
                    <a:alpha val="0"/>
                  </a:srgbClr>
                </a:gs>
                <a:gs pos="0">
                  <a:srgbClr val="48FF9B"/>
                </a:gs>
              </a:gsLst>
              <a:lin ang="5400000" scaled="1"/>
            </a:grad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2400" b="0" i="0" u="none" strike="noStrike" kern="0" cap="none" spc="0" normalizeH="0" baseline="0">
              <a:ln>
                <a:noFill/>
              </a:ln>
              <a:solidFill>
                <a:srgbClr val="FFFFFF"/>
              </a:solidFill>
              <a:effectLst/>
              <a:uLnTx/>
              <a:uFillTx/>
              <a:latin typeface="Arial" panose="020B0604020202020204"/>
            </a:endParaRPr>
          </a:p>
        </p:txBody>
      </p:sp>
      <p:pic>
        <p:nvPicPr>
          <p:cNvPr id="11" name="Picture 10">
            <a:extLst>
              <a:ext uri="{FF2B5EF4-FFF2-40B4-BE49-F238E27FC236}">
                <a16:creationId xmlns:a16="http://schemas.microsoft.com/office/drawing/2014/main" id="{C2BDB989-9983-70CF-D9EF-E0D8E7C81B9A}"/>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6095999" y="1191571"/>
            <a:ext cx="1295432" cy="511554"/>
          </a:xfrm>
          <a:prstGeom prst="rect">
            <a:avLst/>
          </a:prstGeom>
        </p:spPr>
      </p:pic>
      <p:sp>
        <p:nvSpPr>
          <p:cNvPr id="16" name="Chart Placeholder 15">
            <a:extLst>
              <a:ext uri="{FF2B5EF4-FFF2-40B4-BE49-F238E27FC236}">
                <a16:creationId xmlns:a16="http://schemas.microsoft.com/office/drawing/2014/main" id="{4006C801-40A7-9ACB-80D4-8E62B93F5C56}"/>
              </a:ext>
            </a:extLst>
          </p:cNvPr>
          <p:cNvSpPr>
            <a:spLocks noGrp="1"/>
          </p:cNvSpPr>
          <p:nvPr>
            <p:ph type="chart" sz="quarter" idx="19"/>
          </p:nvPr>
        </p:nvSpPr>
        <p:spPr>
          <a:xfrm>
            <a:off x="6435919" y="1703388"/>
            <a:ext cx="4819263" cy="4475162"/>
          </a:xfrm>
        </p:spPr>
        <p:txBody>
          <a:bodyPr/>
          <a:lstStyle/>
          <a:p>
            <a:r>
              <a:rPr lang="en-US"/>
              <a:t>Click icon to add chart</a:t>
            </a:r>
          </a:p>
        </p:txBody>
      </p:sp>
      <p:sp>
        <p:nvSpPr>
          <p:cNvPr id="23" name="Text Placeholder 6">
            <a:extLst>
              <a:ext uri="{FF2B5EF4-FFF2-40B4-BE49-F238E27FC236}">
                <a16:creationId xmlns:a16="http://schemas.microsoft.com/office/drawing/2014/main" id="{A4D3C7D9-4E72-8ADC-703A-EAD3B240B44F}"/>
              </a:ext>
            </a:extLst>
          </p:cNvPr>
          <p:cNvSpPr>
            <a:spLocks noGrp="1"/>
          </p:cNvSpPr>
          <p:nvPr>
            <p:ph type="body" sz="quarter" idx="16"/>
          </p:nvPr>
        </p:nvSpPr>
        <p:spPr>
          <a:xfrm>
            <a:off x="587559" y="1721224"/>
            <a:ext cx="2534782" cy="916901"/>
          </a:xfrm>
        </p:spPr>
        <p:txBody>
          <a:bodyPr anchor="ctr" anchorCtr="0">
            <a:normAutofit/>
          </a:bodyPr>
          <a:lstStyle>
            <a:lvl1pPr>
              <a:defRPr sz="1800" b="1">
                <a:solidFill>
                  <a:schemeClr val="accent1"/>
                </a:solidFill>
              </a:defRPr>
            </a:lvl1pPr>
          </a:lstStyle>
          <a:p>
            <a:pPr lvl="0"/>
            <a:r>
              <a:rPr lang="en-US"/>
              <a:t>Click to edit Master text styles</a:t>
            </a:r>
          </a:p>
        </p:txBody>
      </p:sp>
      <p:sp>
        <p:nvSpPr>
          <p:cNvPr id="24" name="Text Placeholder 13">
            <a:extLst>
              <a:ext uri="{FF2B5EF4-FFF2-40B4-BE49-F238E27FC236}">
                <a16:creationId xmlns:a16="http://schemas.microsoft.com/office/drawing/2014/main" id="{2B23CC11-F41D-7E8F-7258-4EAC72C1B299}"/>
              </a:ext>
            </a:extLst>
          </p:cNvPr>
          <p:cNvSpPr>
            <a:spLocks noGrp="1"/>
          </p:cNvSpPr>
          <p:nvPr>
            <p:ph type="body" sz="quarter" idx="17" hasCustomPrompt="1"/>
          </p:nvPr>
        </p:nvSpPr>
        <p:spPr>
          <a:xfrm>
            <a:off x="587559" y="2638125"/>
            <a:ext cx="2534782" cy="3540425"/>
          </a:xfrm>
        </p:spPr>
        <p:txBody>
          <a:bodyPr tIns="0" rIns="0" bIns="0" anchor="t"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37" name="Text Placeholder 6">
            <a:extLst>
              <a:ext uri="{FF2B5EF4-FFF2-40B4-BE49-F238E27FC236}">
                <a16:creationId xmlns:a16="http://schemas.microsoft.com/office/drawing/2014/main" id="{E303BFB7-8ACE-2287-9584-48CDD88E4404}"/>
              </a:ext>
            </a:extLst>
          </p:cNvPr>
          <p:cNvSpPr>
            <a:spLocks noGrp="1"/>
          </p:cNvSpPr>
          <p:nvPr>
            <p:ph type="body" sz="quarter" idx="20"/>
          </p:nvPr>
        </p:nvSpPr>
        <p:spPr>
          <a:xfrm>
            <a:off x="3341779" y="1721224"/>
            <a:ext cx="2534782" cy="916901"/>
          </a:xfrm>
        </p:spPr>
        <p:txBody>
          <a:bodyPr anchor="ctr" anchorCtr="0">
            <a:normAutofit/>
          </a:bodyPr>
          <a:lstStyle>
            <a:lvl1pPr>
              <a:defRPr sz="1800" b="1">
                <a:solidFill>
                  <a:schemeClr val="accent1"/>
                </a:solidFill>
              </a:defRPr>
            </a:lvl1pPr>
          </a:lstStyle>
          <a:p>
            <a:pPr lvl="0"/>
            <a:r>
              <a:rPr lang="en-US"/>
              <a:t>Click to edit Master text styles</a:t>
            </a:r>
          </a:p>
        </p:txBody>
      </p:sp>
      <p:sp>
        <p:nvSpPr>
          <p:cNvPr id="38" name="Text Placeholder 13">
            <a:extLst>
              <a:ext uri="{FF2B5EF4-FFF2-40B4-BE49-F238E27FC236}">
                <a16:creationId xmlns:a16="http://schemas.microsoft.com/office/drawing/2014/main" id="{3F6FA235-5D7C-D834-40F0-3B66C3F4E114}"/>
              </a:ext>
            </a:extLst>
          </p:cNvPr>
          <p:cNvSpPr>
            <a:spLocks noGrp="1"/>
          </p:cNvSpPr>
          <p:nvPr>
            <p:ph type="body" sz="quarter" idx="21" hasCustomPrompt="1"/>
          </p:nvPr>
        </p:nvSpPr>
        <p:spPr>
          <a:xfrm>
            <a:off x="3341779" y="2638125"/>
            <a:ext cx="2534782" cy="3540425"/>
          </a:xfrm>
        </p:spPr>
        <p:txBody>
          <a:bodyPr tIns="0" rIns="0" bIns="0" anchor="t"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8" name="Text Placeholder 6">
            <a:extLst>
              <a:ext uri="{FF2B5EF4-FFF2-40B4-BE49-F238E27FC236}">
                <a16:creationId xmlns:a16="http://schemas.microsoft.com/office/drawing/2014/main" id="{0B6D2D9B-9F2F-6D19-AF9E-4D014D07A3D4}"/>
              </a:ext>
            </a:extLst>
          </p:cNvPr>
          <p:cNvSpPr>
            <a:spLocks noGrp="1"/>
          </p:cNvSpPr>
          <p:nvPr>
            <p:ph type="body" sz="quarter" idx="22" hasCustomPrompt="1"/>
          </p:nvPr>
        </p:nvSpPr>
        <p:spPr>
          <a:xfrm>
            <a:off x="568325" y="6356350"/>
            <a:ext cx="8009618"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40102390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green and white logo&#10;&#10;Description automatically generated">
            <a:extLst>
              <a:ext uri="{FF2B5EF4-FFF2-40B4-BE49-F238E27FC236}">
                <a16:creationId xmlns:a16="http://schemas.microsoft.com/office/drawing/2014/main" id="{D1227B57-0955-D5A3-593A-25539929B8CE}"/>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568325" y="505609"/>
            <a:ext cx="2656029" cy="1641414"/>
          </a:xfrm>
          <a:prstGeom prst="rect">
            <a:avLst/>
          </a:prstGeom>
        </p:spPr>
      </p:pic>
      <p:sp>
        <p:nvSpPr>
          <p:cNvPr id="10" name="Title 9">
            <a:extLst>
              <a:ext uri="{FF2B5EF4-FFF2-40B4-BE49-F238E27FC236}">
                <a16:creationId xmlns:a16="http://schemas.microsoft.com/office/drawing/2014/main" id="{D7D0D1CF-2D6B-E135-5965-6E3981114A3C}"/>
              </a:ext>
            </a:extLst>
          </p:cNvPr>
          <p:cNvSpPr>
            <a:spLocks noGrp="1"/>
          </p:cNvSpPr>
          <p:nvPr>
            <p:ph type="title" hasCustomPrompt="1"/>
          </p:nvPr>
        </p:nvSpPr>
        <p:spPr>
          <a:xfrm>
            <a:off x="568325" y="3980484"/>
            <a:ext cx="4781888" cy="2198065"/>
          </a:xfrm>
        </p:spPr>
        <p:txBody>
          <a:bodyPr anchor="ctr" anchorCtr="0">
            <a:noAutofit/>
          </a:bodyPr>
          <a:lstStyle>
            <a:lvl1pPr algn="l">
              <a:defRPr sz="7200"/>
            </a:lvl1pPr>
          </a:lstStyle>
          <a:p>
            <a:r>
              <a:rPr lang="en-GB" dirty="0"/>
              <a:t>Thank you</a:t>
            </a:r>
            <a:endParaRPr lang="en-US" dirty="0"/>
          </a:p>
        </p:txBody>
      </p:sp>
      <p:sp>
        <p:nvSpPr>
          <p:cNvPr id="13" name="Subtitle 2">
            <a:extLst>
              <a:ext uri="{FF2B5EF4-FFF2-40B4-BE49-F238E27FC236}">
                <a16:creationId xmlns:a16="http://schemas.microsoft.com/office/drawing/2014/main" id="{7C8EB0DA-4551-0F6C-380D-A30518593050}"/>
              </a:ext>
            </a:extLst>
          </p:cNvPr>
          <p:cNvSpPr>
            <a:spLocks noGrp="1"/>
          </p:cNvSpPr>
          <p:nvPr>
            <p:ph type="subTitle" idx="1" hasCustomPrompt="1"/>
          </p:nvPr>
        </p:nvSpPr>
        <p:spPr>
          <a:xfrm>
            <a:off x="6096000" y="4603147"/>
            <a:ext cx="4137498" cy="540867"/>
          </a:xfrm>
        </p:spPr>
        <p:txBody>
          <a:bodyPr anchor="b" anchorCtr="0">
            <a:normAutofit/>
          </a:bodyPr>
          <a:lstStyle>
            <a:lvl1pPr marL="0" indent="0" algn="l">
              <a:buNone/>
              <a:defRPr sz="1400" b="0" spc="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ADD CONTACT DETAILS HERE</a:t>
            </a:r>
            <a:endParaRPr lang="en-US" dirty="0"/>
          </a:p>
        </p:txBody>
      </p:sp>
      <p:grpSp>
        <p:nvGrpSpPr>
          <p:cNvPr id="15" name="Group 14">
            <a:extLst>
              <a:ext uri="{FF2B5EF4-FFF2-40B4-BE49-F238E27FC236}">
                <a16:creationId xmlns:a16="http://schemas.microsoft.com/office/drawing/2014/main" id="{82696568-2129-24B0-76E9-68479D19A0B2}"/>
              </a:ext>
            </a:extLst>
          </p:cNvPr>
          <p:cNvGrpSpPr/>
          <p:nvPr userDrawn="1"/>
        </p:nvGrpSpPr>
        <p:grpSpPr>
          <a:xfrm rot="5400000">
            <a:off x="4552580" y="4752246"/>
            <a:ext cx="2341052" cy="511554"/>
            <a:chOff x="423392" y="2983348"/>
            <a:chExt cx="2341052" cy="511554"/>
          </a:xfrm>
        </p:grpSpPr>
        <p:cxnSp>
          <p:nvCxnSpPr>
            <p:cNvPr id="16" name="Straight Connector 15">
              <a:extLst>
                <a:ext uri="{FF2B5EF4-FFF2-40B4-BE49-F238E27FC236}">
                  <a16:creationId xmlns:a16="http://schemas.microsoft.com/office/drawing/2014/main" id="{5CE3E349-5EE1-981D-1DB3-7F2F3A3B5D5F}"/>
                </a:ext>
              </a:extLst>
            </p:cNvPr>
            <p:cNvCxnSpPr>
              <a:cxnSpLocks/>
            </p:cNvCxnSpPr>
            <p:nvPr/>
          </p:nvCxnSpPr>
          <p:spPr>
            <a:xfrm rot="16200000" flipV="1">
              <a:off x="1664836" y="2139517"/>
              <a:ext cx="0" cy="2199217"/>
            </a:xfrm>
            <a:prstGeom prst="line">
              <a:avLst/>
            </a:prstGeom>
            <a:ln w="9525">
              <a:gradFill>
                <a:gsLst>
                  <a:gs pos="35000">
                    <a:srgbClr val="48FF9B"/>
                  </a:gs>
                  <a:gs pos="100000">
                    <a:schemeClr val="accent1">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6295E266-9267-5C23-2D92-EF314BD80990}"/>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423392" y="2983348"/>
              <a:ext cx="1295432" cy="511554"/>
            </a:xfrm>
            <a:prstGeom prst="rect">
              <a:avLst/>
            </a:prstGeom>
          </p:spPr>
        </p:pic>
      </p:grpSp>
      <p:sp>
        <p:nvSpPr>
          <p:cNvPr id="20" name="Text Placeholder 46">
            <a:extLst>
              <a:ext uri="{FF2B5EF4-FFF2-40B4-BE49-F238E27FC236}">
                <a16:creationId xmlns:a16="http://schemas.microsoft.com/office/drawing/2014/main" id="{6E3ABDB7-9495-F9DE-DC8B-7ACA3F1D6069}"/>
              </a:ext>
            </a:extLst>
          </p:cNvPr>
          <p:cNvSpPr>
            <a:spLocks noGrp="1"/>
          </p:cNvSpPr>
          <p:nvPr>
            <p:ph type="body" sz="quarter" idx="20" hasCustomPrompt="1"/>
          </p:nvPr>
        </p:nvSpPr>
        <p:spPr>
          <a:xfrm>
            <a:off x="6095999" y="5234115"/>
            <a:ext cx="4137498" cy="511259"/>
          </a:xfrm>
        </p:spPr>
        <p:txBody>
          <a:bodyPr anchor="t" anchorCtr="0">
            <a:normAutofit/>
          </a:bodyPr>
          <a:lstStyle>
            <a:lvl1pPr>
              <a:defRPr sz="1400" b="0">
                <a:solidFill>
                  <a:schemeClr val="bg1"/>
                </a:solidFill>
              </a:defRPr>
            </a:lvl1pPr>
          </a:lstStyle>
          <a:p>
            <a:pPr lvl="0"/>
            <a:r>
              <a:rPr lang="en-GB" dirty="0"/>
              <a:t>Add more details here</a:t>
            </a:r>
            <a:endParaRPr lang="en-US" dirty="0"/>
          </a:p>
        </p:txBody>
      </p:sp>
    </p:spTree>
    <p:extLst>
      <p:ext uri="{BB962C8B-B14F-4D97-AF65-F5344CB8AC3E}">
        <p14:creationId xmlns:p14="http://schemas.microsoft.com/office/powerpoint/2010/main" val="58461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6" y="365126"/>
            <a:ext cx="10258560" cy="536600"/>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p>
            <a:fld id="{207D3564-B138-614F-A05A-38C03EE90E08}" type="slidenum">
              <a:rPr lang="en-US" smtClean="0"/>
              <a:t>‹#›</a:t>
            </a:fld>
            <a:endParaRPr lang="en-US"/>
          </a:p>
        </p:txBody>
      </p:sp>
      <p:pic>
        <p:nvPicPr>
          <p:cNvPr id="8" name="Picture 7" descr="A green and white logo&#10;&#10;Description automatically generated">
            <a:extLst>
              <a:ext uri="{FF2B5EF4-FFF2-40B4-BE49-F238E27FC236}">
                <a16:creationId xmlns:a16="http://schemas.microsoft.com/office/drawing/2014/main" id="{7B752595-9AFD-0A39-8506-261D4CAD7BB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sp>
        <p:nvSpPr>
          <p:cNvPr id="17" name="Text Placeholder 6">
            <a:extLst>
              <a:ext uri="{FF2B5EF4-FFF2-40B4-BE49-F238E27FC236}">
                <a16:creationId xmlns:a16="http://schemas.microsoft.com/office/drawing/2014/main" id="{73D024D4-6933-A403-7056-4937494837CF}"/>
              </a:ext>
            </a:extLst>
          </p:cNvPr>
          <p:cNvSpPr>
            <a:spLocks noGrp="1"/>
          </p:cNvSpPr>
          <p:nvPr>
            <p:ph type="body" sz="quarter" idx="17" hasCustomPrompt="1"/>
          </p:nvPr>
        </p:nvSpPr>
        <p:spPr>
          <a:xfrm>
            <a:off x="568326" y="906463"/>
            <a:ext cx="10258560" cy="417512"/>
          </a:xfrm>
        </p:spPr>
        <p:txBody>
          <a:bodyPr/>
          <a:lstStyle>
            <a:lvl1pPr>
              <a:defRPr b="0"/>
            </a:lvl1pPr>
          </a:lstStyle>
          <a:p>
            <a:pPr lvl="0"/>
            <a:r>
              <a:rPr lang="en-GB" dirty="0"/>
              <a:t>Click to add subheading</a:t>
            </a:r>
            <a:endParaRPr lang="en-US" dirty="0"/>
          </a:p>
        </p:txBody>
      </p:sp>
      <p:sp>
        <p:nvSpPr>
          <p:cNvPr id="7" name="Text Placeholder 6">
            <a:extLst>
              <a:ext uri="{FF2B5EF4-FFF2-40B4-BE49-F238E27FC236}">
                <a16:creationId xmlns:a16="http://schemas.microsoft.com/office/drawing/2014/main" id="{82D3EB4A-1431-1665-96CD-C66C2948DA31}"/>
              </a:ext>
            </a:extLst>
          </p:cNvPr>
          <p:cNvSpPr>
            <a:spLocks noGrp="1"/>
          </p:cNvSpPr>
          <p:nvPr>
            <p:ph type="body" sz="quarter" idx="18" hasCustomPrompt="1"/>
          </p:nvPr>
        </p:nvSpPr>
        <p:spPr>
          <a:xfrm>
            <a:off x="568326" y="6356350"/>
            <a:ext cx="8009617"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2941039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6" y="365126"/>
            <a:ext cx="10258560" cy="536600"/>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p>
            <a:fld id="{207D3564-B138-614F-A05A-38C03EE90E08}" type="slidenum">
              <a:rPr lang="en-US" smtClean="0"/>
              <a:t>‹#›</a:t>
            </a:fld>
            <a:endParaRPr lang="en-US"/>
          </a:p>
        </p:txBody>
      </p:sp>
      <p:pic>
        <p:nvPicPr>
          <p:cNvPr id="8" name="Picture 7" descr="A green and white logo&#10;&#10;Description automatically generated">
            <a:extLst>
              <a:ext uri="{FF2B5EF4-FFF2-40B4-BE49-F238E27FC236}">
                <a16:creationId xmlns:a16="http://schemas.microsoft.com/office/drawing/2014/main" id="{7B752595-9AFD-0A39-8506-261D4CAD7BB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sp>
        <p:nvSpPr>
          <p:cNvPr id="17" name="Text Placeholder 6">
            <a:extLst>
              <a:ext uri="{FF2B5EF4-FFF2-40B4-BE49-F238E27FC236}">
                <a16:creationId xmlns:a16="http://schemas.microsoft.com/office/drawing/2014/main" id="{73D024D4-6933-A403-7056-4937494837CF}"/>
              </a:ext>
            </a:extLst>
          </p:cNvPr>
          <p:cNvSpPr>
            <a:spLocks noGrp="1"/>
          </p:cNvSpPr>
          <p:nvPr>
            <p:ph type="body" sz="quarter" idx="17" hasCustomPrompt="1"/>
          </p:nvPr>
        </p:nvSpPr>
        <p:spPr>
          <a:xfrm>
            <a:off x="568326" y="906463"/>
            <a:ext cx="10258560" cy="417512"/>
          </a:xfrm>
        </p:spPr>
        <p:txBody>
          <a:bodyPr/>
          <a:lstStyle>
            <a:lvl1pPr>
              <a:defRPr b="0"/>
            </a:lvl1pPr>
          </a:lstStyle>
          <a:p>
            <a:pPr lvl="0"/>
            <a:r>
              <a:rPr lang="en-GB" dirty="0"/>
              <a:t>Click to add subheading</a:t>
            </a:r>
            <a:endParaRPr lang="en-US" dirty="0"/>
          </a:p>
        </p:txBody>
      </p:sp>
      <p:sp>
        <p:nvSpPr>
          <p:cNvPr id="6" name="Text Placeholder 6">
            <a:extLst>
              <a:ext uri="{FF2B5EF4-FFF2-40B4-BE49-F238E27FC236}">
                <a16:creationId xmlns:a16="http://schemas.microsoft.com/office/drawing/2014/main" id="{CE637479-6951-ED17-3908-7817BFE68D74}"/>
              </a:ext>
            </a:extLst>
          </p:cNvPr>
          <p:cNvSpPr>
            <a:spLocks noGrp="1"/>
          </p:cNvSpPr>
          <p:nvPr>
            <p:ph type="body" sz="quarter" idx="18" hasCustomPrompt="1"/>
          </p:nvPr>
        </p:nvSpPr>
        <p:spPr>
          <a:xfrm>
            <a:off x="568326" y="6356350"/>
            <a:ext cx="8009617"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282591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6" y="365126"/>
            <a:ext cx="10258560" cy="536600"/>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p>
            <a:fld id="{207D3564-B138-614F-A05A-38C03EE90E08}" type="slidenum">
              <a:rPr lang="en-US" smtClean="0"/>
              <a:t>‹#›</a:t>
            </a:fld>
            <a:endParaRPr lang="en-US"/>
          </a:p>
        </p:txBody>
      </p:sp>
      <p:pic>
        <p:nvPicPr>
          <p:cNvPr id="8" name="Picture 7" descr="A green and white logo&#10;&#10;Description automatically generated">
            <a:extLst>
              <a:ext uri="{FF2B5EF4-FFF2-40B4-BE49-F238E27FC236}">
                <a16:creationId xmlns:a16="http://schemas.microsoft.com/office/drawing/2014/main" id="{7B752595-9AFD-0A39-8506-261D4CAD7BB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sp>
        <p:nvSpPr>
          <p:cNvPr id="17" name="Text Placeholder 6">
            <a:extLst>
              <a:ext uri="{FF2B5EF4-FFF2-40B4-BE49-F238E27FC236}">
                <a16:creationId xmlns:a16="http://schemas.microsoft.com/office/drawing/2014/main" id="{73D024D4-6933-A403-7056-4937494837CF}"/>
              </a:ext>
            </a:extLst>
          </p:cNvPr>
          <p:cNvSpPr>
            <a:spLocks noGrp="1"/>
          </p:cNvSpPr>
          <p:nvPr>
            <p:ph type="body" sz="quarter" idx="17" hasCustomPrompt="1"/>
          </p:nvPr>
        </p:nvSpPr>
        <p:spPr>
          <a:xfrm>
            <a:off x="568326" y="906463"/>
            <a:ext cx="10258560" cy="417512"/>
          </a:xfrm>
        </p:spPr>
        <p:txBody>
          <a:bodyPr/>
          <a:lstStyle>
            <a:lvl1pPr>
              <a:defRPr b="0"/>
            </a:lvl1pPr>
          </a:lstStyle>
          <a:p>
            <a:pPr lvl="0"/>
            <a:r>
              <a:rPr lang="en-GB" dirty="0"/>
              <a:t>Click to add subheading</a:t>
            </a:r>
            <a:endParaRPr lang="en-US" dirty="0"/>
          </a:p>
        </p:txBody>
      </p:sp>
      <p:sp>
        <p:nvSpPr>
          <p:cNvPr id="6" name="Text Placeholder 6">
            <a:extLst>
              <a:ext uri="{FF2B5EF4-FFF2-40B4-BE49-F238E27FC236}">
                <a16:creationId xmlns:a16="http://schemas.microsoft.com/office/drawing/2014/main" id="{774F76FD-3B3C-F469-DEA3-C503C387376C}"/>
              </a:ext>
            </a:extLst>
          </p:cNvPr>
          <p:cNvSpPr>
            <a:spLocks noGrp="1"/>
          </p:cNvSpPr>
          <p:nvPr>
            <p:ph type="body" sz="quarter" idx="18" hasCustomPrompt="1"/>
          </p:nvPr>
        </p:nvSpPr>
        <p:spPr>
          <a:xfrm>
            <a:off x="568326" y="6356350"/>
            <a:ext cx="8009617"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3346518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Title Blan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6" y="365126"/>
            <a:ext cx="10258560" cy="536600"/>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p>
            <a:fld id="{207D3564-B138-614F-A05A-38C03EE90E08}" type="slidenum">
              <a:rPr lang="en-US" smtClean="0"/>
              <a:t>‹#›</a:t>
            </a:fld>
            <a:endParaRPr lang="en-US"/>
          </a:p>
        </p:txBody>
      </p:sp>
      <p:pic>
        <p:nvPicPr>
          <p:cNvPr id="8" name="Picture 7" descr="A green and white logo&#10;&#10;Description automatically generated">
            <a:extLst>
              <a:ext uri="{FF2B5EF4-FFF2-40B4-BE49-F238E27FC236}">
                <a16:creationId xmlns:a16="http://schemas.microsoft.com/office/drawing/2014/main" id="{7B752595-9AFD-0A39-8506-261D4CAD7BB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sp>
        <p:nvSpPr>
          <p:cNvPr id="17" name="Text Placeholder 6">
            <a:extLst>
              <a:ext uri="{FF2B5EF4-FFF2-40B4-BE49-F238E27FC236}">
                <a16:creationId xmlns:a16="http://schemas.microsoft.com/office/drawing/2014/main" id="{73D024D4-6933-A403-7056-4937494837CF}"/>
              </a:ext>
            </a:extLst>
          </p:cNvPr>
          <p:cNvSpPr>
            <a:spLocks noGrp="1"/>
          </p:cNvSpPr>
          <p:nvPr>
            <p:ph type="body" sz="quarter" idx="17" hasCustomPrompt="1"/>
          </p:nvPr>
        </p:nvSpPr>
        <p:spPr>
          <a:xfrm>
            <a:off x="568326" y="906463"/>
            <a:ext cx="10258560" cy="417512"/>
          </a:xfrm>
        </p:spPr>
        <p:txBody>
          <a:bodyPr/>
          <a:lstStyle>
            <a:lvl1pPr>
              <a:defRPr b="0"/>
            </a:lvl1pPr>
          </a:lstStyle>
          <a:p>
            <a:pPr lvl="0"/>
            <a:r>
              <a:rPr lang="en-GB" dirty="0"/>
              <a:t>Click to add subheading</a:t>
            </a:r>
            <a:endParaRPr lang="en-US" dirty="0"/>
          </a:p>
        </p:txBody>
      </p:sp>
      <p:sp>
        <p:nvSpPr>
          <p:cNvPr id="6" name="Text Placeholder 6">
            <a:extLst>
              <a:ext uri="{FF2B5EF4-FFF2-40B4-BE49-F238E27FC236}">
                <a16:creationId xmlns:a16="http://schemas.microsoft.com/office/drawing/2014/main" id="{BAB5E26E-21FF-BC33-73EE-486EE11CD820}"/>
              </a:ext>
            </a:extLst>
          </p:cNvPr>
          <p:cNvSpPr>
            <a:spLocks noGrp="1"/>
          </p:cNvSpPr>
          <p:nvPr>
            <p:ph type="body" sz="quarter" idx="18" hasCustomPrompt="1"/>
          </p:nvPr>
        </p:nvSpPr>
        <p:spPr>
          <a:xfrm>
            <a:off x="568326" y="6356350"/>
            <a:ext cx="8009617"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2877812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3" name="Text Placeholder 37">
            <a:extLst>
              <a:ext uri="{FF2B5EF4-FFF2-40B4-BE49-F238E27FC236}">
                <a16:creationId xmlns:a16="http://schemas.microsoft.com/office/drawing/2014/main" id="{80686AD0-1CF7-BCB6-FBA4-4C61A999127E}"/>
              </a:ext>
            </a:extLst>
          </p:cNvPr>
          <p:cNvSpPr>
            <a:spLocks noGrp="1"/>
          </p:cNvSpPr>
          <p:nvPr>
            <p:ph type="body" sz="quarter" idx="16" hasCustomPrompt="1"/>
          </p:nvPr>
        </p:nvSpPr>
        <p:spPr>
          <a:xfrm>
            <a:off x="3119614" y="1891144"/>
            <a:ext cx="2335213" cy="666750"/>
          </a:xfrm>
          <a:prstGeom prst="roundRect">
            <a:avLst>
              <a:gd name="adj" fmla="val 50000"/>
            </a:avLst>
          </a:prstGeom>
          <a:no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l">
              <a:defRPr lang="en-GB" sz="1800" smtClean="0">
                <a:solidFill>
                  <a:schemeClr val="bg1"/>
                </a:solidFill>
                <a:latin typeface="+mn-lt"/>
                <a:cs typeface="+mn-cs"/>
              </a:defRPr>
            </a:lvl1pPr>
            <a:lvl2pPr>
              <a:defRPr lang="en-GB" smtClean="0">
                <a:solidFill>
                  <a:schemeClr val="lt1"/>
                </a:solidFill>
                <a:latin typeface="+mn-lt"/>
                <a:cs typeface="+mn-cs"/>
              </a:defRPr>
            </a:lvl2pPr>
            <a:lvl3pPr>
              <a:defRPr lang="en-GB" sz="1800" smtClean="0">
                <a:solidFill>
                  <a:schemeClr val="lt1"/>
                </a:solidFill>
                <a:latin typeface="+mn-lt"/>
                <a:cs typeface="+mn-cs"/>
              </a:defRPr>
            </a:lvl3pPr>
            <a:lvl4pPr>
              <a:defRPr lang="en-GB" sz="1800" smtClean="0">
                <a:solidFill>
                  <a:schemeClr val="lt1"/>
                </a:solidFill>
                <a:latin typeface="+mn-lt"/>
                <a:cs typeface="+mn-cs"/>
              </a:defRPr>
            </a:lvl4pPr>
            <a:lvl5pPr>
              <a:defRPr lang="en-US" sz="1800">
                <a:solidFill>
                  <a:schemeClr val="lt1"/>
                </a:solidFill>
                <a:latin typeface="+mn-lt"/>
                <a:cs typeface="+mn-cs"/>
              </a:defRPr>
            </a:lvl5pPr>
          </a:lstStyle>
          <a:p>
            <a:pPr lvl="0" algn="ctr"/>
            <a:r>
              <a:rPr lang="en-GB" dirty="0"/>
              <a:t>Add title here</a:t>
            </a:r>
            <a:endParaRPr lang="en-US" dirty="0"/>
          </a:p>
        </p:txBody>
      </p:sp>
      <p:sp>
        <p:nvSpPr>
          <p:cNvPr id="44" name="Text Placeholder 37">
            <a:extLst>
              <a:ext uri="{FF2B5EF4-FFF2-40B4-BE49-F238E27FC236}">
                <a16:creationId xmlns:a16="http://schemas.microsoft.com/office/drawing/2014/main" id="{28A06EDB-E02F-295B-6A97-B530B0805C5C}"/>
              </a:ext>
            </a:extLst>
          </p:cNvPr>
          <p:cNvSpPr>
            <a:spLocks noGrp="1"/>
          </p:cNvSpPr>
          <p:nvPr>
            <p:ph type="body" sz="quarter" idx="17" hasCustomPrompt="1"/>
          </p:nvPr>
        </p:nvSpPr>
        <p:spPr>
          <a:xfrm>
            <a:off x="3119614" y="3415144"/>
            <a:ext cx="2335213" cy="666750"/>
          </a:xfrm>
          <a:prstGeom prst="roundRect">
            <a:avLst>
              <a:gd name="adj" fmla="val 50000"/>
            </a:avLst>
          </a:prstGeom>
          <a:no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l">
              <a:defRPr lang="en-GB" sz="1800" smtClean="0">
                <a:solidFill>
                  <a:schemeClr val="bg1"/>
                </a:solidFill>
                <a:latin typeface="+mn-lt"/>
                <a:cs typeface="+mn-cs"/>
              </a:defRPr>
            </a:lvl1pPr>
            <a:lvl2pPr>
              <a:defRPr lang="en-GB" smtClean="0">
                <a:solidFill>
                  <a:schemeClr val="lt1"/>
                </a:solidFill>
                <a:latin typeface="+mn-lt"/>
                <a:cs typeface="+mn-cs"/>
              </a:defRPr>
            </a:lvl2pPr>
            <a:lvl3pPr>
              <a:defRPr lang="en-GB" sz="1800" smtClean="0">
                <a:solidFill>
                  <a:schemeClr val="lt1"/>
                </a:solidFill>
                <a:latin typeface="+mn-lt"/>
                <a:cs typeface="+mn-cs"/>
              </a:defRPr>
            </a:lvl3pPr>
            <a:lvl4pPr>
              <a:defRPr lang="en-GB" sz="1800" smtClean="0">
                <a:solidFill>
                  <a:schemeClr val="lt1"/>
                </a:solidFill>
                <a:latin typeface="+mn-lt"/>
                <a:cs typeface="+mn-cs"/>
              </a:defRPr>
            </a:lvl4pPr>
            <a:lvl5pPr>
              <a:defRPr lang="en-US" sz="1800">
                <a:solidFill>
                  <a:schemeClr val="lt1"/>
                </a:solidFill>
                <a:latin typeface="+mn-lt"/>
                <a:cs typeface="+mn-cs"/>
              </a:defRPr>
            </a:lvl5pPr>
          </a:lstStyle>
          <a:p>
            <a:pPr lvl="0" algn="ctr"/>
            <a:r>
              <a:rPr lang="en-GB" dirty="0"/>
              <a:t>Add title here</a:t>
            </a:r>
            <a:endParaRPr lang="en-US" dirty="0"/>
          </a:p>
        </p:txBody>
      </p:sp>
      <p:sp>
        <p:nvSpPr>
          <p:cNvPr id="45" name="Text Placeholder 37">
            <a:extLst>
              <a:ext uri="{FF2B5EF4-FFF2-40B4-BE49-F238E27FC236}">
                <a16:creationId xmlns:a16="http://schemas.microsoft.com/office/drawing/2014/main" id="{C5F0F427-0F46-4572-851A-0F471C1C5647}"/>
              </a:ext>
            </a:extLst>
          </p:cNvPr>
          <p:cNvSpPr>
            <a:spLocks noGrp="1"/>
          </p:cNvSpPr>
          <p:nvPr>
            <p:ph type="body" sz="quarter" idx="18" hasCustomPrompt="1"/>
          </p:nvPr>
        </p:nvSpPr>
        <p:spPr>
          <a:xfrm>
            <a:off x="3119614" y="4950433"/>
            <a:ext cx="2335213" cy="666750"/>
          </a:xfrm>
          <a:prstGeom prst="roundRect">
            <a:avLst>
              <a:gd name="adj" fmla="val 50000"/>
            </a:avLst>
          </a:prstGeom>
          <a:no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l">
              <a:defRPr lang="en-GB" sz="1800" smtClean="0">
                <a:solidFill>
                  <a:schemeClr val="bg1"/>
                </a:solidFill>
                <a:latin typeface="+mn-lt"/>
                <a:cs typeface="+mn-cs"/>
              </a:defRPr>
            </a:lvl1pPr>
            <a:lvl2pPr>
              <a:defRPr lang="en-GB" smtClean="0">
                <a:solidFill>
                  <a:schemeClr val="lt1"/>
                </a:solidFill>
                <a:latin typeface="+mn-lt"/>
                <a:cs typeface="+mn-cs"/>
              </a:defRPr>
            </a:lvl2pPr>
            <a:lvl3pPr>
              <a:defRPr lang="en-GB" sz="1800" smtClean="0">
                <a:solidFill>
                  <a:schemeClr val="lt1"/>
                </a:solidFill>
                <a:latin typeface="+mn-lt"/>
                <a:cs typeface="+mn-cs"/>
              </a:defRPr>
            </a:lvl3pPr>
            <a:lvl4pPr>
              <a:defRPr lang="en-GB" sz="1800" smtClean="0">
                <a:solidFill>
                  <a:schemeClr val="lt1"/>
                </a:solidFill>
                <a:latin typeface="+mn-lt"/>
                <a:cs typeface="+mn-cs"/>
              </a:defRPr>
            </a:lvl4pPr>
            <a:lvl5pPr>
              <a:defRPr lang="en-US" sz="1800">
                <a:solidFill>
                  <a:schemeClr val="lt1"/>
                </a:solidFill>
                <a:latin typeface="+mn-lt"/>
                <a:cs typeface="+mn-cs"/>
              </a:defRPr>
            </a:lvl5pPr>
          </a:lstStyle>
          <a:p>
            <a:pPr lvl="0" algn="ctr"/>
            <a:r>
              <a:rPr lang="en-GB" dirty="0"/>
              <a:t>Add title here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p>
            <a:fld id="{207D3564-B138-614F-A05A-38C03EE90E08}" type="slidenum">
              <a:rPr lang="en-US" smtClean="0"/>
              <a:t>‹#›</a:t>
            </a:fld>
            <a:endParaRPr lang="en-US"/>
          </a:p>
        </p:txBody>
      </p:sp>
      <p:pic>
        <p:nvPicPr>
          <p:cNvPr id="3" name="Picture 2" descr="A green and white logo&#10;&#10;Description automatically generated">
            <a:extLst>
              <a:ext uri="{FF2B5EF4-FFF2-40B4-BE49-F238E27FC236}">
                <a16:creationId xmlns:a16="http://schemas.microsoft.com/office/drawing/2014/main" id="{C3C38BE1-F840-F595-26B9-87082A0F26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sp>
        <p:nvSpPr>
          <p:cNvPr id="38" name="Text Placeholder 37">
            <a:extLst>
              <a:ext uri="{FF2B5EF4-FFF2-40B4-BE49-F238E27FC236}">
                <a16:creationId xmlns:a16="http://schemas.microsoft.com/office/drawing/2014/main" id="{AF9E879A-21B3-D3C1-813A-F6D5CDCA76D8}"/>
              </a:ext>
            </a:extLst>
          </p:cNvPr>
          <p:cNvSpPr>
            <a:spLocks noGrp="1"/>
          </p:cNvSpPr>
          <p:nvPr>
            <p:ph type="body" sz="quarter" idx="13" hasCustomPrompt="1"/>
          </p:nvPr>
        </p:nvSpPr>
        <p:spPr>
          <a:xfrm>
            <a:off x="568325" y="1891144"/>
            <a:ext cx="2335213" cy="666750"/>
          </a:xfrm>
          <a:prstGeom prst="roundRect">
            <a:avLst>
              <a:gd name="adj" fmla="val 50000"/>
            </a:avLst>
          </a:prstGeom>
          <a:no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800" smtClean="0">
                <a:solidFill>
                  <a:schemeClr val="lt1"/>
                </a:solidFill>
                <a:latin typeface="+mn-lt"/>
                <a:cs typeface="+mn-cs"/>
              </a:defRPr>
            </a:lvl1pPr>
            <a:lvl2pPr>
              <a:defRPr lang="en-GB" smtClean="0">
                <a:solidFill>
                  <a:schemeClr val="lt1"/>
                </a:solidFill>
                <a:latin typeface="+mn-lt"/>
                <a:cs typeface="+mn-cs"/>
              </a:defRPr>
            </a:lvl2pPr>
            <a:lvl3pPr>
              <a:defRPr lang="en-GB" sz="1800" smtClean="0">
                <a:solidFill>
                  <a:schemeClr val="lt1"/>
                </a:solidFill>
                <a:latin typeface="+mn-lt"/>
                <a:cs typeface="+mn-cs"/>
              </a:defRPr>
            </a:lvl3pPr>
            <a:lvl4pPr>
              <a:defRPr lang="en-GB" sz="1800" smtClean="0">
                <a:solidFill>
                  <a:schemeClr val="lt1"/>
                </a:solidFill>
                <a:latin typeface="+mn-lt"/>
                <a:cs typeface="+mn-cs"/>
              </a:defRPr>
            </a:lvl4pPr>
            <a:lvl5pPr>
              <a:defRPr lang="en-US" sz="1800">
                <a:solidFill>
                  <a:schemeClr val="lt1"/>
                </a:solidFill>
                <a:latin typeface="+mn-lt"/>
                <a:cs typeface="+mn-cs"/>
              </a:defRPr>
            </a:lvl5pPr>
          </a:lstStyle>
          <a:p>
            <a:pPr lvl="0" algn="ctr"/>
            <a:r>
              <a:rPr lang="en-GB" dirty="0"/>
              <a:t>Add title here</a:t>
            </a:r>
            <a:endParaRPr lang="en-US" dirty="0"/>
          </a:p>
        </p:txBody>
      </p:sp>
      <p:sp>
        <p:nvSpPr>
          <p:cNvPr id="40" name="Text Placeholder 37">
            <a:extLst>
              <a:ext uri="{FF2B5EF4-FFF2-40B4-BE49-F238E27FC236}">
                <a16:creationId xmlns:a16="http://schemas.microsoft.com/office/drawing/2014/main" id="{151BAC4F-395F-D1B1-BE4F-23F440423405}"/>
              </a:ext>
            </a:extLst>
          </p:cNvPr>
          <p:cNvSpPr>
            <a:spLocks noGrp="1"/>
          </p:cNvSpPr>
          <p:nvPr>
            <p:ph type="body" sz="quarter" idx="14" hasCustomPrompt="1"/>
          </p:nvPr>
        </p:nvSpPr>
        <p:spPr>
          <a:xfrm>
            <a:off x="568325" y="3415144"/>
            <a:ext cx="2335213" cy="666750"/>
          </a:xfrm>
          <a:prstGeom prst="roundRect">
            <a:avLst>
              <a:gd name="adj" fmla="val 50000"/>
            </a:avLst>
          </a:prstGeom>
          <a:no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800" smtClean="0">
                <a:solidFill>
                  <a:schemeClr val="lt1"/>
                </a:solidFill>
                <a:latin typeface="+mn-lt"/>
                <a:cs typeface="+mn-cs"/>
              </a:defRPr>
            </a:lvl1pPr>
            <a:lvl2pPr>
              <a:defRPr lang="en-GB" smtClean="0">
                <a:solidFill>
                  <a:schemeClr val="lt1"/>
                </a:solidFill>
                <a:latin typeface="+mn-lt"/>
                <a:cs typeface="+mn-cs"/>
              </a:defRPr>
            </a:lvl2pPr>
            <a:lvl3pPr>
              <a:defRPr lang="en-GB" sz="1800" smtClean="0">
                <a:solidFill>
                  <a:schemeClr val="lt1"/>
                </a:solidFill>
                <a:latin typeface="+mn-lt"/>
                <a:cs typeface="+mn-cs"/>
              </a:defRPr>
            </a:lvl3pPr>
            <a:lvl4pPr>
              <a:defRPr lang="en-GB" sz="1800" smtClean="0">
                <a:solidFill>
                  <a:schemeClr val="lt1"/>
                </a:solidFill>
                <a:latin typeface="+mn-lt"/>
                <a:cs typeface="+mn-cs"/>
              </a:defRPr>
            </a:lvl4pPr>
            <a:lvl5pPr>
              <a:defRPr lang="en-US" sz="1800">
                <a:solidFill>
                  <a:schemeClr val="lt1"/>
                </a:solidFill>
                <a:latin typeface="+mn-lt"/>
                <a:cs typeface="+mn-cs"/>
              </a:defRPr>
            </a:lvl5pPr>
          </a:lstStyle>
          <a:p>
            <a:pPr lvl="0" algn="ctr"/>
            <a:r>
              <a:rPr lang="en-GB" dirty="0"/>
              <a:t>Add title here</a:t>
            </a:r>
            <a:endParaRPr lang="en-US" dirty="0"/>
          </a:p>
        </p:txBody>
      </p:sp>
      <p:sp>
        <p:nvSpPr>
          <p:cNvPr id="42" name="Text Placeholder 37">
            <a:extLst>
              <a:ext uri="{FF2B5EF4-FFF2-40B4-BE49-F238E27FC236}">
                <a16:creationId xmlns:a16="http://schemas.microsoft.com/office/drawing/2014/main" id="{9FBCA576-B80A-BC89-23D6-404505EEC88A}"/>
              </a:ext>
            </a:extLst>
          </p:cNvPr>
          <p:cNvSpPr>
            <a:spLocks noGrp="1"/>
          </p:cNvSpPr>
          <p:nvPr>
            <p:ph type="body" sz="quarter" idx="15" hasCustomPrompt="1"/>
          </p:nvPr>
        </p:nvSpPr>
        <p:spPr>
          <a:xfrm>
            <a:off x="568325" y="4950433"/>
            <a:ext cx="2335213" cy="666750"/>
          </a:xfrm>
          <a:prstGeom prst="roundRect">
            <a:avLst>
              <a:gd name="adj" fmla="val 50000"/>
            </a:avLst>
          </a:prstGeom>
          <a:no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800" smtClean="0">
                <a:solidFill>
                  <a:schemeClr val="lt1"/>
                </a:solidFill>
                <a:latin typeface="+mn-lt"/>
                <a:cs typeface="+mn-cs"/>
              </a:defRPr>
            </a:lvl1pPr>
            <a:lvl2pPr>
              <a:defRPr lang="en-GB" smtClean="0">
                <a:solidFill>
                  <a:schemeClr val="lt1"/>
                </a:solidFill>
                <a:latin typeface="+mn-lt"/>
                <a:cs typeface="+mn-cs"/>
              </a:defRPr>
            </a:lvl2pPr>
            <a:lvl3pPr>
              <a:defRPr lang="en-GB" sz="1800" smtClean="0">
                <a:solidFill>
                  <a:schemeClr val="lt1"/>
                </a:solidFill>
                <a:latin typeface="+mn-lt"/>
                <a:cs typeface="+mn-cs"/>
              </a:defRPr>
            </a:lvl3pPr>
            <a:lvl4pPr>
              <a:defRPr lang="en-GB" sz="1800" smtClean="0">
                <a:solidFill>
                  <a:schemeClr val="lt1"/>
                </a:solidFill>
                <a:latin typeface="+mn-lt"/>
                <a:cs typeface="+mn-cs"/>
              </a:defRPr>
            </a:lvl4pPr>
            <a:lvl5pPr>
              <a:defRPr lang="en-US" sz="1800">
                <a:solidFill>
                  <a:schemeClr val="lt1"/>
                </a:solidFill>
                <a:latin typeface="+mn-lt"/>
                <a:cs typeface="+mn-cs"/>
              </a:defRPr>
            </a:lvl5pPr>
          </a:lstStyle>
          <a:p>
            <a:pPr lvl="0" algn="ctr"/>
            <a:r>
              <a:rPr lang="en-GB" dirty="0"/>
              <a:t>Add title here</a:t>
            </a:r>
            <a:endParaRPr lang="en-US" dirty="0"/>
          </a:p>
        </p:txBody>
      </p:sp>
      <p:sp>
        <p:nvSpPr>
          <p:cNvPr id="47" name="Text Placeholder 46">
            <a:extLst>
              <a:ext uri="{FF2B5EF4-FFF2-40B4-BE49-F238E27FC236}">
                <a16:creationId xmlns:a16="http://schemas.microsoft.com/office/drawing/2014/main" id="{DBBA86B9-09E6-D0D5-B88B-CE7E31678BA3}"/>
              </a:ext>
            </a:extLst>
          </p:cNvPr>
          <p:cNvSpPr>
            <a:spLocks noGrp="1"/>
          </p:cNvSpPr>
          <p:nvPr>
            <p:ph type="body" sz="quarter" idx="19" hasCustomPrompt="1"/>
          </p:nvPr>
        </p:nvSpPr>
        <p:spPr>
          <a:xfrm>
            <a:off x="6004419" y="1839850"/>
            <a:ext cx="1804988" cy="341312"/>
          </a:xfrm>
        </p:spPr>
        <p:txBody>
          <a:bodyPr anchor="ctr" anchorCtr="0">
            <a:normAutofit/>
          </a:bodyPr>
          <a:lstStyle>
            <a:lvl1pPr>
              <a:defRPr sz="1800"/>
            </a:lvl1pPr>
          </a:lstStyle>
          <a:p>
            <a:pPr lvl="0"/>
            <a:r>
              <a:rPr lang="en-GB" dirty="0"/>
              <a:t>Add title here</a:t>
            </a:r>
            <a:endParaRPr lang="en-US" dirty="0"/>
          </a:p>
        </p:txBody>
      </p:sp>
      <p:sp>
        <p:nvSpPr>
          <p:cNvPr id="48" name="Text Placeholder 46">
            <a:extLst>
              <a:ext uri="{FF2B5EF4-FFF2-40B4-BE49-F238E27FC236}">
                <a16:creationId xmlns:a16="http://schemas.microsoft.com/office/drawing/2014/main" id="{54B9DB6E-B728-8A86-02AC-DCD65B3BEB22}"/>
              </a:ext>
            </a:extLst>
          </p:cNvPr>
          <p:cNvSpPr>
            <a:spLocks noGrp="1"/>
          </p:cNvSpPr>
          <p:nvPr>
            <p:ph type="body" sz="quarter" idx="20" hasCustomPrompt="1"/>
          </p:nvPr>
        </p:nvSpPr>
        <p:spPr>
          <a:xfrm>
            <a:off x="6004419" y="2212383"/>
            <a:ext cx="1804988" cy="511259"/>
          </a:xfrm>
        </p:spPr>
        <p:txBody>
          <a:bodyPr anchor="t" anchorCtr="0">
            <a:normAutofit/>
          </a:bodyPr>
          <a:lstStyle>
            <a:lvl1pPr>
              <a:defRPr sz="1400" b="0">
                <a:solidFill>
                  <a:schemeClr val="bg1"/>
                </a:solidFill>
              </a:defRPr>
            </a:lvl1pPr>
          </a:lstStyle>
          <a:p>
            <a:pPr lvl="0"/>
            <a:r>
              <a:rPr lang="en-GB" dirty="0"/>
              <a:t>Add title here</a:t>
            </a:r>
            <a:endParaRPr lang="en-US" dirty="0"/>
          </a:p>
        </p:txBody>
      </p:sp>
      <p:sp>
        <p:nvSpPr>
          <p:cNvPr id="49" name="Text Placeholder 46">
            <a:extLst>
              <a:ext uri="{FF2B5EF4-FFF2-40B4-BE49-F238E27FC236}">
                <a16:creationId xmlns:a16="http://schemas.microsoft.com/office/drawing/2014/main" id="{22DCAA7F-65C3-27A1-9B5B-BD4D0FF8814D}"/>
              </a:ext>
            </a:extLst>
          </p:cNvPr>
          <p:cNvSpPr>
            <a:spLocks noGrp="1"/>
          </p:cNvSpPr>
          <p:nvPr>
            <p:ph type="body" sz="quarter" idx="21" hasCustomPrompt="1"/>
          </p:nvPr>
        </p:nvSpPr>
        <p:spPr>
          <a:xfrm>
            <a:off x="6004419" y="3329983"/>
            <a:ext cx="1804988" cy="341312"/>
          </a:xfrm>
        </p:spPr>
        <p:txBody>
          <a:bodyPr anchor="ctr" anchorCtr="0">
            <a:normAutofit/>
          </a:bodyPr>
          <a:lstStyle>
            <a:lvl1pPr>
              <a:defRPr sz="1800"/>
            </a:lvl1pPr>
          </a:lstStyle>
          <a:p>
            <a:pPr lvl="0"/>
            <a:r>
              <a:rPr lang="en-GB" dirty="0"/>
              <a:t>Add title here</a:t>
            </a:r>
            <a:endParaRPr lang="en-US" dirty="0"/>
          </a:p>
        </p:txBody>
      </p:sp>
      <p:sp>
        <p:nvSpPr>
          <p:cNvPr id="50" name="Text Placeholder 46">
            <a:extLst>
              <a:ext uri="{FF2B5EF4-FFF2-40B4-BE49-F238E27FC236}">
                <a16:creationId xmlns:a16="http://schemas.microsoft.com/office/drawing/2014/main" id="{51694562-952A-1800-9521-D7D9E28F1390}"/>
              </a:ext>
            </a:extLst>
          </p:cNvPr>
          <p:cNvSpPr>
            <a:spLocks noGrp="1"/>
          </p:cNvSpPr>
          <p:nvPr>
            <p:ph type="body" sz="quarter" idx="22" hasCustomPrompt="1"/>
          </p:nvPr>
        </p:nvSpPr>
        <p:spPr>
          <a:xfrm>
            <a:off x="6004419" y="3702516"/>
            <a:ext cx="1804988" cy="511259"/>
          </a:xfrm>
        </p:spPr>
        <p:txBody>
          <a:bodyPr anchor="t" anchorCtr="0">
            <a:normAutofit/>
          </a:bodyPr>
          <a:lstStyle>
            <a:lvl1pPr>
              <a:defRPr sz="1400" b="0">
                <a:solidFill>
                  <a:schemeClr val="bg1"/>
                </a:solidFill>
              </a:defRPr>
            </a:lvl1pPr>
          </a:lstStyle>
          <a:p>
            <a:pPr lvl="0"/>
            <a:r>
              <a:rPr lang="en-GB" dirty="0"/>
              <a:t>Add title here</a:t>
            </a:r>
            <a:endParaRPr lang="en-US" dirty="0"/>
          </a:p>
        </p:txBody>
      </p:sp>
      <p:sp>
        <p:nvSpPr>
          <p:cNvPr id="51" name="Text Placeholder 46">
            <a:extLst>
              <a:ext uri="{FF2B5EF4-FFF2-40B4-BE49-F238E27FC236}">
                <a16:creationId xmlns:a16="http://schemas.microsoft.com/office/drawing/2014/main" id="{40254814-8442-3DE5-5F4D-8423C8F64F97}"/>
              </a:ext>
            </a:extLst>
          </p:cNvPr>
          <p:cNvSpPr>
            <a:spLocks noGrp="1"/>
          </p:cNvSpPr>
          <p:nvPr>
            <p:ph type="body" sz="quarter" idx="23" hasCustomPrompt="1"/>
          </p:nvPr>
        </p:nvSpPr>
        <p:spPr>
          <a:xfrm>
            <a:off x="6004419" y="4853983"/>
            <a:ext cx="1804988" cy="341312"/>
          </a:xfrm>
        </p:spPr>
        <p:txBody>
          <a:bodyPr anchor="ctr" anchorCtr="0">
            <a:normAutofit/>
          </a:bodyPr>
          <a:lstStyle>
            <a:lvl1pPr>
              <a:defRPr sz="1800"/>
            </a:lvl1pPr>
          </a:lstStyle>
          <a:p>
            <a:pPr lvl="0"/>
            <a:r>
              <a:rPr lang="en-GB" dirty="0"/>
              <a:t>Add title here</a:t>
            </a:r>
            <a:endParaRPr lang="en-US" dirty="0"/>
          </a:p>
        </p:txBody>
      </p:sp>
      <p:sp>
        <p:nvSpPr>
          <p:cNvPr id="52" name="Text Placeholder 46">
            <a:extLst>
              <a:ext uri="{FF2B5EF4-FFF2-40B4-BE49-F238E27FC236}">
                <a16:creationId xmlns:a16="http://schemas.microsoft.com/office/drawing/2014/main" id="{66FED2A1-6468-F3FF-2AD9-70283C4335F4}"/>
              </a:ext>
            </a:extLst>
          </p:cNvPr>
          <p:cNvSpPr>
            <a:spLocks noGrp="1"/>
          </p:cNvSpPr>
          <p:nvPr>
            <p:ph type="body" sz="quarter" idx="24" hasCustomPrompt="1"/>
          </p:nvPr>
        </p:nvSpPr>
        <p:spPr>
          <a:xfrm>
            <a:off x="6004419" y="5226516"/>
            <a:ext cx="1804988" cy="511259"/>
          </a:xfrm>
        </p:spPr>
        <p:txBody>
          <a:bodyPr anchor="t" anchorCtr="0">
            <a:normAutofit/>
          </a:bodyPr>
          <a:lstStyle>
            <a:lvl1pPr>
              <a:defRPr sz="1400" b="0">
                <a:solidFill>
                  <a:schemeClr val="bg1"/>
                </a:solidFill>
              </a:defRPr>
            </a:lvl1pPr>
          </a:lstStyle>
          <a:p>
            <a:pPr lvl="0"/>
            <a:r>
              <a:rPr lang="en-GB" dirty="0"/>
              <a:t>Add title here</a:t>
            </a:r>
            <a:endParaRPr lang="en-US" dirty="0"/>
          </a:p>
        </p:txBody>
      </p:sp>
      <p:sp>
        <p:nvSpPr>
          <p:cNvPr id="53" name="Text Placeholder 46">
            <a:extLst>
              <a:ext uri="{FF2B5EF4-FFF2-40B4-BE49-F238E27FC236}">
                <a16:creationId xmlns:a16="http://schemas.microsoft.com/office/drawing/2014/main" id="{C68F025B-4D46-9FDC-384F-10A60DC64DDF}"/>
              </a:ext>
            </a:extLst>
          </p:cNvPr>
          <p:cNvSpPr>
            <a:spLocks noGrp="1"/>
          </p:cNvSpPr>
          <p:nvPr>
            <p:ph type="body" sz="quarter" idx="25" hasCustomPrompt="1"/>
          </p:nvPr>
        </p:nvSpPr>
        <p:spPr>
          <a:xfrm>
            <a:off x="8358999" y="1839850"/>
            <a:ext cx="3236101" cy="341312"/>
          </a:xfrm>
        </p:spPr>
        <p:txBody>
          <a:bodyPr anchor="ctr" anchorCtr="0">
            <a:normAutofit/>
          </a:bodyPr>
          <a:lstStyle>
            <a:lvl1pPr>
              <a:defRPr sz="1800"/>
            </a:lvl1pPr>
          </a:lstStyle>
          <a:p>
            <a:pPr lvl="0"/>
            <a:r>
              <a:rPr lang="en-GB" dirty="0"/>
              <a:t>Add title here</a:t>
            </a:r>
            <a:endParaRPr lang="en-US" dirty="0"/>
          </a:p>
        </p:txBody>
      </p:sp>
      <p:sp>
        <p:nvSpPr>
          <p:cNvPr id="54" name="Text Placeholder 46">
            <a:extLst>
              <a:ext uri="{FF2B5EF4-FFF2-40B4-BE49-F238E27FC236}">
                <a16:creationId xmlns:a16="http://schemas.microsoft.com/office/drawing/2014/main" id="{C8B41C5D-9D7C-5726-5555-C1DC1272D68D}"/>
              </a:ext>
            </a:extLst>
          </p:cNvPr>
          <p:cNvSpPr>
            <a:spLocks noGrp="1"/>
          </p:cNvSpPr>
          <p:nvPr>
            <p:ph type="body" sz="quarter" idx="26" hasCustomPrompt="1"/>
          </p:nvPr>
        </p:nvSpPr>
        <p:spPr>
          <a:xfrm>
            <a:off x="8358999" y="2212383"/>
            <a:ext cx="3236101" cy="511259"/>
          </a:xfrm>
        </p:spPr>
        <p:txBody>
          <a:bodyPr anchor="t" anchorCtr="0">
            <a:normAutofit/>
          </a:bodyPr>
          <a:lstStyle>
            <a:lvl1pPr>
              <a:defRPr sz="1400" b="0">
                <a:solidFill>
                  <a:schemeClr val="bg1"/>
                </a:solidFill>
              </a:defRPr>
            </a:lvl1pPr>
          </a:lstStyle>
          <a:p>
            <a:pPr lvl="0"/>
            <a:r>
              <a:rPr lang="en-GB" dirty="0"/>
              <a:t>Add title here</a:t>
            </a:r>
            <a:endParaRPr lang="en-US" dirty="0"/>
          </a:p>
        </p:txBody>
      </p:sp>
      <p:sp>
        <p:nvSpPr>
          <p:cNvPr id="55" name="Text Placeholder 46">
            <a:extLst>
              <a:ext uri="{FF2B5EF4-FFF2-40B4-BE49-F238E27FC236}">
                <a16:creationId xmlns:a16="http://schemas.microsoft.com/office/drawing/2014/main" id="{F80DE9D6-A4DC-F771-2928-522687B2CB1F}"/>
              </a:ext>
            </a:extLst>
          </p:cNvPr>
          <p:cNvSpPr>
            <a:spLocks noGrp="1"/>
          </p:cNvSpPr>
          <p:nvPr>
            <p:ph type="body" sz="quarter" idx="27" hasCustomPrompt="1"/>
          </p:nvPr>
        </p:nvSpPr>
        <p:spPr>
          <a:xfrm>
            <a:off x="8358999" y="3329983"/>
            <a:ext cx="3236101" cy="341312"/>
          </a:xfrm>
        </p:spPr>
        <p:txBody>
          <a:bodyPr anchor="ctr" anchorCtr="0">
            <a:normAutofit/>
          </a:bodyPr>
          <a:lstStyle>
            <a:lvl1pPr>
              <a:defRPr sz="1800"/>
            </a:lvl1pPr>
          </a:lstStyle>
          <a:p>
            <a:pPr lvl="0"/>
            <a:r>
              <a:rPr lang="en-GB" dirty="0"/>
              <a:t>Add title here</a:t>
            </a:r>
            <a:endParaRPr lang="en-US" dirty="0"/>
          </a:p>
        </p:txBody>
      </p:sp>
      <p:sp>
        <p:nvSpPr>
          <p:cNvPr id="56" name="Text Placeholder 46">
            <a:extLst>
              <a:ext uri="{FF2B5EF4-FFF2-40B4-BE49-F238E27FC236}">
                <a16:creationId xmlns:a16="http://schemas.microsoft.com/office/drawing/2014/main" id="{273DA242-B601-6648-3C13-04A0C75A5FB8}"/>
              </a:ext>
            </a:extLst>
          </p:cNvPr>
          <p:cNvSpPr>
            <a:spLocks noGrp="1"/>
          </p:cNvSpPr>
          <p:nvPr>
            <p:ph type="body" sz="quarter" idx="28" hasCustomPrompt="1"/>
          </p:nvPr>
        </p:nvSpPr>
        <p:spPr>
          <a:xfrm>
            <a:off x="8358999" y="3702516"/>
            <a:ext cx="3236101" cy="511259"/>
          </a:xfrm>
        </p:spPr>
        <p:txBody>
          <a:bodyPr anchor="t" anchorCtr="0">
            <a:normAutofit/>
          </a:bodyPr>
          <a:lstStyle>
            <a:lvl1pPr>
              <a:defRPr sz="1400" b="0">
                <a:solidFill>
                  <a:schemeClr val="bg1"/>
                </a:solidFill>
              </a:defRPr>
            </a:lvl1pPr>
          </a:lstStyle>
          <a:p>
            <a:pPr lvl="0"/>
            <a:r>
              <a:rPr lang="en-GB" dirty="0"/>
              <a:t>Add title here</a:t>
            </a:r>
            <a:endParaRPr lang="en-US" dirty="0"/>
          </a:p>
        </p:txBody>
      </p:sp>
      <p:sp>
        <p:nvSpPr>
          <p:cNvPr id="57" name="Text Placeholder 46">
            <a:extLst>
              <a:ext uri="{FF2B5EF4-FFF2-40B4-BE49-F238E27FC236}">
                <a16:creationId xmlns:a16="http://schemas.microsoft.com/office/drawing/2014/main" id="{2C55B33F-A322-B783-36FB-68DD13300917}"/>
              </a:ext>
            </a:extLst>
          </p:cNvPr>
          <p:cNvSpPr>
            <a:spLocks noGrp="1"/>
          </p:cNvSpPr>
          <p:nvPr>
            <p:ph type="body" sz="quarter" idx="29" hasCustomPrompt="1"/>
          </p:nvPr>
        </p:nvSpPr>
        <p:spPr>
          <a:xfrm>
            <a:off x="8358999" y="4853983"/>
            <a:ext cx="3236101" cy="341312"/>
          </a:xfrm>
        </p:spPr>
        <p:txBody>
          <a:bodyPr anchor="ctr" anchorCtr="0">
            <a:normAutofit/>
          </a:bodyPr>
          <a:lstStyle>
            <a:lvl1pPr>
              <a:defRPr sz="1800"/>
            </a:lvl1pPr>
          </a:lstStyle>
          <a:p>
            <a:pPr lvl="0"/>
            <a:r>
              <a:rPr lang="en-GB" dirty="0"/>
              <a:t>Add title here</a:t>
            </a:r>
            <a:endParaRPr lang="en-US" dirty="0"/>
          </a:p>
        </p:txBody>
      </p:sp>
      <p:sp>
        <p:nvSpPr>
          <p:cNvPr id="58" name="Text Placeholder 46">
            <a:extLst>
              <a:ext uri="{FF2B5EF4-FFF2-40B4-BE49-F238E27FC236}">
                <a16:creationId xmlns:a16="http://schemas.microsoft.com/office/drawing/2014/main" id="{E8161410-E23E-74FA-82DC-F6D2867D5ADE}"/>
              </a:ext>
            </a:extLst>
          </p:cNvPr>
          <p:cNvSpPr>
            <a:spLocks noGrp="1"/>
          </p:cNvSpPr>
          <p:nvPr>
            <p:ph type="body" sz="quarter" idx="30" hasCustomPrompt="1"/>
          </p:nvPr>
        </p:nvSpPr>
        <p:spPr>
          <a:xfrm>
            <a:off x="8358999" y="5226516"/>
            <a:ext cx="3236101" cy="511259"/>
          </a:xfrm>
        </p:spPr>
        <p:txBody>
          <a:bodyPr anchor="t" anchorCtr="0">
            <a:normAutofit/>
          </a:bodyPr>
          <a:lstStyle>
            <a:lvl1pPr>
              <a:defRPr sz="1400" b="0">
                <a:solidFill>
                  <a:schemeClr val="bg1"/>
                </a:solidFill>
              </a:defRPr>
            </a:lvl1pPr>
          </a:lstStyle>
          <a:p>
            <a:pPr lvl="0"/>
            <a:r>
              <a:rPr lang="en-GB" dirty="0"/>
              <a:t>Add title here</a:t>
            </a:r>
            <a:endParaRPr lang="en-US" dirty="0"/>
          </a:p>
        </p:txBody>
      </p:sp>
      <p:sp>
        <p:nvSpPr>
          <p:cNvPr id="8" name="Title 1">
            <a:extLst>
              <a:ext uri="{FF2B5EF4-FFF2-40B4-BE49-F238E27FC236}">
                <a16:creationId xmlns:a16="http://schemas.microsoft.com/office/drawing/2014/main" id="{99DDB41B-7F8F-97DD-9C4E-80C109EDB59F}"/>
              </a:ext>
            </a:extLst>
          </p:cNvPr>
          <p:cNvSpPr>
            <a:spLocks noGrp="1"/>
          </p:cNvSpPr>
          <p:nvPr>
            <p:ph type="title"/>
          </p:nvPr>
        </p:nvSpPr>
        <p:spPr>
          <a:xfrm>
            <a:off x="568326" y="365126"/>
            <a:ext cx="10258560" cy="536600"/>
          </a:xfrm>
        </p:spPr>
        <p:txBody>
          <a:body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77FF9429-3865-55E8-1C88-9822AA055ED9}"/>
              </a:ext>
            </a:extLst>
          </p:cNvPr>
          <p:cNvSpPr>
            <a:spLocks noGrp="1"/>
          </p:cNvSpPr>
          <p:nvPr>
            <p:ph type="body" sz="quarter" idx="31" hasCustomPrompt="1"/>
          </p:nvPr>
        </p:nvSpPr>
        <p:spPr>
          <a:xfrm>
            <a:off x="568326" y="906463"/>
            <a:ext cx="10258560" cy="417512"/>
          </a:xfrm>
        </p:spPr>
        <p:txBody>
          <a:bodyPr/>
          <a:lstStyle>
            <a:lvl1pPr>
              <a:defRPr b="0"/>
            </a:lvl1pPr>
          </a:lstStyle>
          <a:p>
            <a:pPr lvl="0"/>
            <a:r>
              <a:rPr lang="en-GB" dirty="0"/>
              <a:t>Click to add subheading</a:t>
            </a:r>
            <a:endParaRPr lang="en-US" dirty="0"/>
          </a:p>
        </p:txBody>
      </p:sp>
      <p:sp>
        <p:nvSpPr>
          <p:cNvPr id="10" name="Text Placeholder 6">
            <a:extLst>
              <a:ext uri="{FF2B5EF4-FFF2-40B4-BE49-F238E27FC236}">
                <a16:creationId xmlns:a16="http://schemas.microsoft.com/office/drawing/2014/main" id="{0F4AD3F0-1F15-6283-800E-B3E893970813}"/>
              </a:ext>
            </a:extLst>
          </p:cNvPr>
          <p:cNvSpPr>
            <a:spLocks noGrp="1"/>
          </p:cNvSpPr>
          <p:nvPr>
            <p:ph type="body" sz="quarter" idx="32" hasCustomPrompt="1"/>
          </p:nvPr>
        </p:nvSpPr>
        <p:spPr>
          <a:xfrm>
            <a:off x="568326" y="6356350"/>
            <a:ext cx="8009617"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482564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atem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descr="A green and white logo&#10;&#10;Description automatically generated">
            <a:extLst>
              <a:ext uri="{FF2B5EF4-FFF2-40B4-BE49-F238E27FC236}">
                <a16:creationId xmlns:a16="http://schemas.microsoft.com/office/drawing/2014/main" id="{D11721E2-C686-A98F-C6FD-D964277D467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8325" y="5717081"/>
            <a:ext cx="958395" cy="592284"/>
          </a:xfrm>
          <a:prstGeom prst="rect">
            <a:avLst/>
          </a:prstGeom>
        </p:spPr>
      </p:pic>
      <p:sp>
        <p:nvSpPr>
          <p:cNvPr id="11" name="Title 1">
            <a:extLst>
              <a:ext uri="{FF2B5EF4-FFF2-40B4-BE49-F238E27FC236}">
                <a16:creationId xmlns:a16="http://schemas.microsoft.com/office/drawing/2014/main" id="{56E85E84-E5E7-4A8A-A1F8-9A2E81B84A9B}"/>
              </a:ext>
            </a:extLst>
          </p:cNvPr>
          <p:cNvSpPr>
            <a:spLocks noGrp="1"/>
          </p:cNvSpPr>
          <p:nvPr>
            <p:ph type="title" hasCustomPrompt="1"/>
          </p:nvPr>
        </p:nvSpPr>
        <p:spPr>
          <a:xfrm>
            <a:off x="568326" y="1993106"/>
            <a:ext cx="5803900" cy="2871788"/>
          </a:xfrm>
        </p:spPr>
        <p:txBody>
          <a:bodyPr anchor="ctr" anchorCtr="0">
            <a:noAutofit/>
          </a:bodyPr>
          <a:lstStyle>
            <a:lvl1pPr>
              <a:defRPr sz="4400" b="0"/>
            </a:lvl1pPr>
          </a:lstStyle>
          <a:p>
            <a:r>
              <a:rPr lang="en-GB" dirty="0"/>
              <a:t>Statement paragraph goes here. Keep text short. Use peppermint green to highlight.</a:t>
            </a:r>
            <a:endParaRPr lang="en-US" dirty="0"/>
          </a:p>
        </p:txBody>
      </p:sp>
    </p:spTree>
    <p:extLst>
      <p:ext uri="{BB962C8B-B14F-4D97-AF65-F5344CB8AC3E}">
        <p14:creationId xmlns:p14="http://schemas.microsoft.com/office/powerpoint/2010/main" val="835511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descr="A green and white logo&#10;&#10;Description automatically generated">
            <a:extLst>
              <a:ext uri="{FF2B5EF4-FFF2-40B4-BE49-F238E27FC236}">
                <a16:creationId xmlns:a16="http://schemas.microsoft.com/office/drawing/2014/main" id="{D11721E2-C686-A98F-C6FD-D964277D467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8325" y="5717081"/>
            <a:ext cx="958395" cy="592284"/>
          </a:xfrm>
          <a:prstGeom prst="rect">
            <a:avLst/>
          </a:prstGeom>
        </p:spPr>
      </p:pic>
      <p:sp>
        <p:nvSpPr>
          <p:cNvPr id="11" name="Title 1">
            <a:extLst>
              <a:ext uri="{FF2B5EF4-FFF2-40B4-BE49-F238E27FC236}">
                <a16:creationId xmlns:a16="http://schemas.microsoft.com/office/drawing/2014/main" id="{56E85E84-E5E7-4A8A-A1F8-9A2E81B84A9B}"/>
              </a:ext>
            </a:extLst>
          </p:cNvPr>
          <p:cNvSpPr>
            <a:spLocks noGrp="1"/>
          </p:cNvSpPr>
          <p:nvPr>
            <p:ph type="title" hasCustomPrompt="1"/>
          </p:nvPr>
        </p:nvSpPr>
        <p:spPr>
          <a:xfrm>
            <a:off x="568325" y="3184574"/>
            <a:ext cx="11028363" cy="540565"/>
          </a:xfrm>
        </p:spPr>
        <p:txBody>
          <a:bodyPr>
            <a:noAutofit/>
          </a:bodyPr>
          <a:lstStyle>
            <a:lvl1pPr>
              <a:defRPr sz="4400"/>
            </a:lvl1pPr>
          </a:lstStyle>
          <a:p>
            <a:r>
              <a:rPr lang="en-GB" dirty="0"/>
              <a:t>Section break title</a:t>
            </a:r>
            <a:endParaRPr lang="en-US" dirty="0"/>
          </a:p>
        </p:txBody>
      </p:sp>
    </p:spTree>
    <p:extLst>
      <p:ext uri="{BB962C8B-B14F-4D97-AF65-F5344CB8AC3E}">
        <p14:creationId xmlns:p14="http://schemas.microsoft.com/office/powerpoint/2010/main" val="857502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47B11059-715D-1D50-23E9-9B25BE98D835}"/>
              </a:ext>
            </a:extLst>
          </p:cNvPr>
          <p:cNvGraphicFramePr>
            <a:graphicFrameLocks noChangeAspect="1"/>
          </p:cNvGraphicFramePr>
          <p:nvPr userDrawn="1">
            <p:custDataLst>
              <p:tags r:id="rId26"/>
            </p:custDataLst>
            <p:extLst>
              <p:ext uri="{D42A27DB-BD31-4B8C-83A1-F6EECF244321}">
                <p14:modId xmlns:p14="http://schemas.microsoft.com/office/powerpoint/2010/main" val="24483507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0" name=""/>
                      <p:cNvPicPr/>
                      <p:nvPr/>
                    </p:nvPicPr>
                    <p:blipFill>
                      <a:blip r:embed="rId28"/>
                      <a:stretch>
                        <a:fillRect/>
                      </a:stretch>
                    </p:blipFill>
                    <p:spPr>
                      <a:xfrm>
                        <a:off x="1588" y="1588"/>
                        <a:ext cx="1227"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B2344997-2441-3549-C698-8272EB280141}"/>
              </a:ext>
            </a:extLst>
          </p:cNvPr>
          <p:cNvSpPr>
            <a:spLocks noGrp="1"/>
          </p:cNvSpPr>
          <p:nvPr>
            <p:ph type="title"/>
          </p:nvPr>
        </p:nvSpPr>
        <p:spPr>
          <a:xfrm>
            <a:off x="568325" y="365126"/>
            <a:ext cx="11028363" cy="928416"/>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41F6727-82E5-B109-35FE-DFE80FEC2FED}"/>
              </a:ext>
            </a:extLst>
          </p:cNvPr>
          <p:cNvSpPr>
            <a:spLocks noGrp="1"/>
          </p:cNvSpPr>
          <p:nvPr>
            <p:ph type="body" idx="1"/>
          </p:nvPr>
        </p:nvSpPr>
        <p:spPr>
          <a:xfrm>
            <a:off x="568325" y="1438275"/>
            <a:ext cx="11028363" cy="473868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C3B50CBE-35AF-B0A0-0258-B32CA8B8D8FA}"/>
              </a:ext>
            </a:extLst>
          </p:cNvPr>
          <p:cNvSpPr>
            <a:spLocks noGrp="1"/>
          </p:cNvSpPr>
          <p:nvPr>
            <p:ph type="sldNum" sz="quarter" idx="4"/>
          </p:nvPr>
        </p:nvSpPr>
        <p:spPr>
          <a:xfrm>
            <a:off x="8853488" y="6356350"/>
            <a:ext cx="2743200" cy="365125"/>
          </a:xfrm>
          <a:prstGeom prst="rect">
            <a:avLst/>
          </a:prstGeom>
        </p:spPr>
        <p:txBody>
          <a:bodyPr vert="horz" lIns="0" tIns="0" rIns="0" bIns="0" rtlCol="0" anchor="ctr"/>
          <a:lstStyle>
            <a:lvl1pPr algn="r">
              <a:defRPr sz="900" b="0" i="0">
                <a:solidFill>
                  <a:schemeClr val="bg1"/>
                </a:solidFill>
                <a:latin typeface="Arial" panose="020B0604020202020204" pitchFamily="34" charset="0"/>
                <a:cs typeface="Arial" panose="020B0604020202020204" pitchFamily="34" charset="0"/>
              </a:defRPr>
            </a:lvl1pPr>
          </a:lstStyle>
          <a:p>
            <a:fld id="{207D3564-B138-614F-A05A-38C03EE90E08}" type="slidenum">
              <a:rPr lang="en-US" smtClean="0"/>
              <a:pPr/>
              <a:t>‹#›</a:t>
            </a:fld>
            <a:endParaRPr lang="en-US" dirty="0"/>
          </a:p>
        </p:txBody>
      </p:sp>
      <p:sp>
        <p:nvSpPr>
          <p:cNvPr id="15" name="Footer Placeholder 3">
            <a:extLst>
              <a:ext uri="{FF2B5EF4-FFF2-40B4-BE49-F238E27FC236}">
                <a16:creationId xmlns:a16="http://schemas.microsoft.com/office/drawing/2014/main" id="{148A4540-17A6-04FE-2466-6F9E058C43B3}"/>
              </a:ext>
            </a:extLst>
          </p:cNvPr>
          <p:cNvSpPr>
            <a:spLocks noGrp="1"/>
          </p:cNvSpPr>
          <p:nvPr>
            <p:ph type="ftr" sz="quarter" idx="3"/>
          </p:nvPr>
        </p:nvSpPr>
        <p:spPr>
          <a:xfrm>
            <a:off x="568325" y="6356350"/>
            <a:ext cx="7241082" cy="365125"/>
          </a:xfrm>
          <a:prstGeom prst="rect">
            <a:avLst/>
          </a:prstGeom>
        </p:spPr>
        <p:txBody>
          <a:bodyPr lIns="0" tIns="0" rIns="0" bIns="0" anchor="ctr" anchorCtr="0"/>
          <a:lstStyle>
            <a:lvl1pPr>
              <a:defRPr sz="900">
                <a:solidFill>
                  <a:schemeClr val="bg1"/>
                </a:solidFill>
              </a:defRPr>
            </a:lvl1pPr>
          </a:lstStyle>
          <a:p>
            <a:r>
              <a:rPr lang="en-US"/>
              <a:t>Footer</a:t>
            </a:r>
            <a:endParaRPr lang="en-US" dirty="0"/>
          </a:p>
        </p:txBody>
      </p:sp>
    </p:spTree>
    <p:extLst>
      <p:ext uri="{BB962C8B-B14F-4D97-AF65-F5344CB8AC3E}">
        <p14:creationId xmlns:p14="http://schemas.microsoft.com/office/powerpoint/2010/main" val="3379345075"/>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77" r:id="rId3"/>
    <p:sldLayoutId id="2147483684" r:id="rId4"/>
    <p:sldLayoutId id="2147483685" r:id="rId5"/>
    <p:sldLayoutId id="2147483686" r:id="rId6"/>
    <p:sldLayoutId id="2147483666" r:id="rId7"/>
    <p:sldLayoutId id="2147483667" r:id="rId8"/>
    <p:sldLayoutId id="2147483656" r:id="rId9"/>
    <p:sldLayoutId id="2147483668" r:id="rId10"/>
    <p:sldLayoutId id="2147483661" r:id="rId11"/>
    <p:sldLayoutId id="2147483669" r:id="rId12"/>
    <p:sldLayoutId id="2147483660" r:id="rId13"/>
    <p:sldLayoutId id="2147483654" r:id="rId14"/>
    <p:sldLayoutId id="2147483670" r:id="rId15"/>
    <p:sldLayoutId id="2147483671" r:id="rId16"/>
    <p:sldLayoutId id="2147483672" r:id="rId17"/>
    <p:sldLayoutId id="2147483662" r:id="rId18"/>
    <p:sldLayoutId id="2147483673" r:id="rId19"/>
    <p:sldLayoutId id="2147483675" r:id="rId20"/>
    <p:sldLayoutId id="2147483674" r:id="rId21"/>
    <p:sldLayoutId id="2147483664" r:id="rId22"/>
    <p:sldLayoutId id="2147483676" r:id="rId23"/>
    <p:sldLayoutId id="2147483678" r:id="rId24"/>
  </p:sldLayoutIdLst>
  <p:hf hdr="0" ftr="0" dt="0"/>
  <p:txStyles>
    <p:titleStyle>
      <a:lvl1pPr algn="l" defTabSz="914400" rtl="0" eaLnBrk="1" latinLnBrk="0" hangingPunct="1">
        <a:lnSpc>
          <a:spcPct val="90000"/>
        </a:lnSpc>
        <a:spcBef>
          <a:spcPct val="0"/>
        </a:spcBef>
        <a:buNone/>
        <a:defRPr sz="3200" b="1" i="0"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1"/>
          </a:solidFill>
          <a:latin typeface="Arial" panose="020B0604020202020204" pitchFamily="34" charset="0"/>
          <a:ea typeface="+mn-ea"/>
          <a:cs typeface="Arial" panose="020B0604020202020204" pitchFamily="34" charset="0"/>
        </a:defRPr>
      </a:lvl1pPr>
      <a:lvl2pPr marL="222250" indent="-211138" algn="l" defTabSz="914400" rtl="0" eaLnBrk="1" latinLnBrk="0" hangingPunct="1">
        <a:lnSpc>
          <a:spcPct val="90000"/>
        </a:lnSpc>
        <a:spcBef>
          <a:spcPts val="500"/>
        </a:spcBef>
        <a:buClr>
          <a:schemeClr val="accent1"/>
        </a:buClr>
        <a:buFont typeface="Arial" panose="020B0604020202020204" pitchFamily="34" charset="0"/>
        <a:buChar char="•"/>
        <a:tabLst/>
        <a:defRPr sz="1800" b="0" i="0" kern="1200">
          <a:solidFill>
            <a:schemeClr val="bg1"/>
          </a:solidFill>
          <a:latin typeface="Arial" panose="020B0604020202020204" pitchFamily="34" charset="0"/>
          <a:ea typeface="+mn-ea"/>
          <a:cs typeface="Arial" panose="020B0604020202020204" pitchFamily="34" charset="0"/>
        </a:defRPr>
      </a:lvl2pPr>
      <a:lvl3pPr marL="444500" indent="-177800" algn="l" defTabSz="914400" rtl="0" eaLnBrk="1" latinLnBrk="0" hangingPunct="1">
        <a:lnSpc>
          <a:spcPct val="90000"/>
        </a:lnSpc>
        <a:spcBef>
          <a:spcPts val="500"/>
        </a:spcBef>
        <a:buClr>
          <a:schemeClr val="accent1"/>
        </a:buClr>
        <a:buFont typeface="System Font Regular"/>
        <a:buChar char="-"/>
        <a:tabLst/>
        <a:defRPr sz="1600" b="0" i="0" kern="1200">
          <a:solidFill>
            <a:schemeClr val="bg1"/>
          </a:solidFill>
          <a:latin typeface="Arial" panose="020B0604020202020204" pitchFamily="34" charset="0"/>
          <a:ea typeface="+mn-ea"/>
          <a:cs typeface="Arial" panose="020B0604020202020204" pitchFamily="34" charset="0"/>
        </a:defRPr>
      </a:lvl3pPr>
      <a:lvl4pPr marL="622300" indent="-177800" algn="l" defTabSz="914400" rtl="0" eaLnBrk="1" latinLnBrk="0" hangingPunct="1">
        <a:lnSpc>
          <a:spcPct val="90000"/>
        </a:lnSpc>
        <a:spcBef>
          <a:spcPts val="500"/>
        </a:spcBef>
        <a:buClr>
          <a:schemeClr val="accent1"/>
        </a:buClr>
        <a:buFont typeface="System Font Regular"/>
        <a:buChar char="-"/>
        <a:tabLst/>
        <a:defRPr sz="1400" b="0" i="0" kern="1200">
          <a:solidFill>
            <a:schemeClr val="bg1"/>
          </a:solidFill>
          <a:latin typeface="Arial" panose="020B0604020202020204" pitchFamily="34" charset="0"/>
          <a:ea typeface="+mn-ea"/>
          <a:cs typeface="Arial" panose="020B0604020202020204" pitchFamily="34" charset="0"/>
        </a:defRPr>
      </a:lvl4pPr>
      <a:lvl5pPr marL="801688" indent="-179388" algn="l" defTabSz="914400" rtl="0" eaLnBrk="1" latinLnBrk="0" hangingPunct="1">
        <a:lnSpc>
          <a:spcPct val="90000"/>
        </a:lnSpc>
        <a:spcBef>
          <a:spcPts val="500"/>
        </a:spcBef>
        <a:buClr>
          <a:schemeClr val="accent1"/>
        </a:buClr>
        <a:buFont typeface="System Font Regular"/>
        <a:buChar char="-"/>
        <a:tabLst/>
        <a:defRPr sz="1400" b="0" i="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92" userDrawn="1">
          <p15:clr>
            <a:srgbClr val="F26B43"/>
          </p15:clr>
        </p15:guide>
        <p15:guide id="2" pos="358" userDrawn="1">
          <p15:clr>
            <a:srgbClr val="F26B43"/>
          </p15:clr>
        </p15:guide>
        <p15:guide id="3" orient="horz" pos="218" userDrawn="1">
          <p15:clr>
            <a:srgbClr val="F26B43"/>
          </p15:clr>
        </p15:guide>
        <p15:guide id="4" pos="7305" userDrawn="1">
          <p15:clr>
            <a:srgbClr val="F26B43"/>
          </p15:clr>
        </p15:guide>
        <p15:guide id="5" orient="horz" pos="90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10.xml"/><Relationship Id="rId5" Type="http://schemas.openxmlformats.org/officeDocument/2006/relationships/hyperlink" Target="https://www.geeksforgeeks.org/software-design-patterns/" TargetMode="External"/><Relationship Id="rId4" Type="http://schemas.openxmlformats.org/officeDocument/2006/relationships/image" Target="../media/image36.jpe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4.xml"/><Relationship Id="rId1" Type="http://schemas.openxmlformats.org/officeDocument/2006/relationships/tags" Target="../tags/tag3.xml"/><Relationship Id="rId5" Type="http://schemas.openxmlformats.org/officeDocument/2006/relationships/image" Target="../media/image38.png"/><Relationship Id="rId4" Type="http://schemas.openxmlformats.org/officeDocument/2006/relationships/image" Target="../media/image37.emf"/></Relationships>
</file>

<file path=ppt/slides/_rels/slide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2DB4C76C-B0DB-ECCB-AE79-254B14FB2C94}"/>
              </a:ext>
            </a:extLst>
          </p:cNvPr>
          <p:cNvSpPr>
            <a:spLocks noGrp="1"/>
          </p:cNvSpPr>
          <p:nvPr>
            <p:ph type="title"/>
          </p:nvPr>
        </p:nvSpPr>
        <p:spPr/>
        <p:txBody>
          <a:bodyPr/>
          <a:lstStyle/>
          <a:p>
            <a:r>
              <a:rPr lang="en-US" dirty="0">
                <a:latin typeface="+mj-lt"/>
                <a:cs typeface="Futura Medium" panose="020B0602020204020303" pitchFamily="34" charset="-79"/>
              </a:rPr>
              <a:t>Software Design Patterns</a:t>
            </a:r>
          </a:p>
        </p:txBody>
      </p:sp>
    </p:spTree>
    <p:extLst>
      <p:ext uri="{BB962C8B-B14F-4D97-AF65-F5344CB8AC3E}">
        <p14:creationId xmlns:p14="http://schemas.microsoft.com/office/powerpoint/2010/main" val="3053983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7685C-F5FE-1FBB-1D2E-ECB7BE4F8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05C682-1B95-165E-D9C4-879740D61176}"/>
              </a:ext>
            </a:extLst>
          </p:cNvPr>
          <p:cNvSpPr>
            <a:spLocks noGrp="1"/>
          </p:cNvSpPr>
          <p:nvPr>
            <p:ph type="title"/>
          </p:nvPr>
        </p:nvSpPr>
        <p:spPr/>
        <p:txBody>
          <a:bodyPr/>
          <a:lstStyle/>
          <a:p>
            <a:r>
              <a:rPr lang="en-US" b="0" dirty="0"/>
              <a:t>Where can I learn more?</a:t>
            </a:r>
          </a:p>
        </p:txBody>
      </p:sp>
      <p:sp>
        <p:nvSpPr>
          <p:cNvPr id="4" name="Slide Number Placeholder 3">
            <a:extLst>
              <a:ext uri="{FF2B5EF4-FFF2-40B4-BE49-F238E27FC236}">
                <a16:creationId xmlns:a16="http://schemas.microsoft.com/office/drawing/2014/main" id="{FFAC0F0B-EB87-75F4-388E-4563EEA8BFF1}"/>
              </a:ext>
            </a:extLst>
          </p:cNvPr>
          <p:cNvSpPr>
            <a:spLocks noGrp="1"/>
          </p:cNvSpPr>
          <p:nvPr>
            <p:ph type="sldNum" sz="quarter" idx="12"/>
          </p:nvPr>
        </p:nvSpPr>
        <p:spPr/>
        <p:txBody>
          <a:bodyPr/>
          <a:lstStyle/>
          <a:p>
            <a:fld id="{207D3564-B138-614F-A05A-38C03EE90E08}" type="slidenum">
              <a:rPr lang="en-US" smtClean="0"/>
              <a:pPr/>
              <a:t>10</a:t>
            </a:fld>
            <a:endParaRPr lang="en-US" dirty="0"/>
          </a:p>
        </p:txBody>
      </p:sp>
      <p:sp>
        <p:nvSpPr>
          <p:cNvPr id="5" name="Text Placeholder 4">
            <a:extLst>
              <a:ext uri="{FF2B5EF4-FFF2-40B4-BE49-F238E27FC236}">
                <a16:creationId xmlns:a16="http://schemas.microsoft.com/office/drawing/2014/main" id="{08F30BF8-5273-27E5-3089-B358CA31C3D5}"/>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B5941AEF-B0D3-E69C-62F9-3E77C4D20B85}"/>
              </a:ext>
            </a:extLst>
          </p:cNvPr>
          <p:cNvSpPr>
            <a:spLocks noGrp="1"/>
          </p:cNvSpPr>
          <p:nvPr>
            <p:ph type="body" sz="quarter" idx="15"/>
          </p:nvPr>
        </p:nvSpPr>
        <p:spPr/>
        <p:txBody>
          <a:bodyPr/>
          <a:lstStyle/>
          <a:p>
            <a:endParaRPr lang="en-US" dirty="0"/>
          </a:p>
        </p:txBody>
      </p:sp>
      <p:pic>
        <p:nvPicPr>
          <p:cNvPr id="2052" name="Picture 4" descr="Refactoring and Design Patterns">
            <a:extLst>
              <a:ext uri="{FF2B5EF4-FFF2-40B4-BE49-F238E27FC236}">
                <a16:creationId xmlns:a16="http://schemas.microsoft.com/office/drawing/2014/main" id="{1E7D5007-3A90-8262-7A80-42E90D9F3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2185" y="2496324"/>
            <a:ext cx="2264079" cy="23002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eeksforgeeks-solutions · GitHub Topics · GitHub">
            <a:extLst>
              <a:ext uri="{FF2B5EF4-FFF2-40B4-BE49-F238E27FC236}">
                <a16:creationId xmlns:a16="http://schemas.microsoft.com/office/drawing/2014/main" id="{115C31A3-1448-0583-4886-8DD0EE9EA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9756" y="2456659"/>
            <a:ext cx="3276311" cy="230028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lean Code: A Handbook of Agile Software Craftsmanship (Robert C. Martin  Series) : Robert, Martin: Amazon.es: Libros">
            <a:extLst>
              <a:ext uri="{FF2B5EF4-FFF2-40B4-BE49-F238E27FC236}">
                <a16:creationId xmlns:a16="http://schemas.microsoft.com/office/drawing/2014/main" id="{357AD868-59AF-7390-92B2-06F17BEA8E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586" y="2158998"/>
            <a:ext cx="2249108" cy="297493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7A4559C-6E19-B056-F760-0753145B1886}"/>
              </a:ext>
            </a:extLst>
          </p:cNvPr>
          <p:cNvSpPr txBox="1"/>
          <p:nvPr/>
        </p:nvSpPr>
        <p:spPr>
          <a:xfrm>
            <a:off x="568326" y="5987018"/>
            <a:ext cx="6200775" cy="738664"/>
          </a:xfrm>
          <a:prstGeom prst="rect">
            <a:avLst/>
          </a:prstGeom>
          <a:noFill/>
        </p:spPr>
        <p:txBody>
          <a:bodyPr wrap="square" rtlCol="0">
            <a:spAutoFit/>
          </a:bodyPr>
          <a:lstStyle/>
          <a:p>
            <a:r>
              <a:rPr lang="en-US" sz="1400" dirty="0">
                <a:solidFill>
                  <a:schemeClr val="accent1"/>
                </a:solidFill>
                <a:hlinkClick r:id="rId5">
                  <a:extLst>
                    <a:ext uri="{A12FA001-AC4F-418D-AE19-62706E023703}">
                      <ahyp:hlinkClr xmlns:ahyp="http://schemas.microsoft.com/office/drawing/2018/hyperlinkcolor" val="tx"/>
                    </a:ext>
                  </a:extLst>
                </a:hlinkClick>
              </a:rPr>
              <a:t>https://refactoring.guru/design-patterns</a:t>
            </a:r>
          </a:p>
          <a:p>
            <a:r>
              <a:rPr lang="en-US" sz="1400" dirty="0">
                <a:solidFill>
                  <a:schemeClr val="accent1"/>
                </a:solidFill>
                <a:hlinkClick r:id="rId5">
                  <a:extLst>
                    <a:ext uri="{A12FA001-AC4F-418D-AE19-62706E023703}">
                      <ahyp:hlinkClr xmlns:ahyp="http://schemas.microsoft.com/office/drawing/2018/hyperlinkcolor" val="tx"/>
                    </a:ext>
                  </a:extLst>
                </a:hlinkClick>
              </a:rPr>
              <a:t>https://www.geeksforgeeks.org/software-design-patterns/</a:t>
            </a:r>
            <a:endParaRPr lang="en-US" sz="1400" dirty="0">
              <a:solidFill>
                <a:schemeClr val="accent1"/>
              </a:solidFill>
            </a:endParaRPr>
          </a:p>
          <a:p>
            <a:endParaRPr lang="en-US" sz="1400" dirty="0">
              <a:solidFill>
                <a:schemeClr val="accent1"/>
              </a:solidFill>
            </a:endParaRPr>
          </a:p>
        </p:txBody>
      </p:sp>
    </p:spTree>
    <p:extLst>
      <p:ext uri="{BB962C8B-B14F-4D97-AF65-F5344CB8AC3E}">
        <p14:creationId xmlns:p14="http://schemas.microsoft.com/office/powerpoint/2010/main" val="1321364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84A79DB1-0C7F-9312-232F-47237D3FA78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 name="think-cell data - do not delete" hidden="1">
                        <a:extLst>
                          <a:ext uri="{FF2B5EF4-FFF2-40B4-BE49-F238E27FC236}">
                            <a16:creationId xmlns:a16="http://schemas.microsoft.com/office/drawing/2014/main" id="{84A79DB1-0C7F-9312-232F-47237D3FA78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F40ADBE8-DB55-F55C-7A19-2DE2B2230256}"/>
              </a:ext>
            </a:extLst>
          </p:cNvPr>
          <p:cNvSpPr>
            <a:spLocks noGrp="1"/>
          </p:cNvSpPr>
          <p:nvPr>
            <p:ph type="title"/>
          </p:nvPr>
        </p:nvSpPr>
        <p:spPr>
          <a:xfrm>
            <a:off x="568325" y="3980484"/>
            <a:ext cx="4781888" cy="2198065"/>
          </a:xfrm>
        </p:spPr>
        <p:txBody>
          <a:bodyPr vert="horz"/>
          <a:lstStyle/>
          <a:p>
            <a:r>
              <a:rPr lang="en-US" dirty="0"/>
              <a:t>Thank you</a:t>
            </a:r>
          </a:p>
        </p:txBody>
      </p:sp>
      <p:pic>
        <p:nvPicPr>
          <p:cNvPr id="1028" name="Picture 4" descr="Consistency - Will New Developers Really Be Confused?">
            <a:extLst>
              <a:ext uri="{FF2B5EF4-FFF2-40B4-BE49-F238E27FC236}">
                <a16:creationId xmlns:a16="http://schemas.microsoft.com/office/drawing/2014/main" id="{A1774A6A-C613-D9B9-18E7-2FDB32D46E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1668" y="3944935"/>
            <a:ext cx="2233614" cy="2233614"/>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4">
            <a:extLst>
              <a:ext uri="{FF2B5EF4-FFF2-40B4-BE49-F238E27FC236}">
                <a16:creationId xmlns:a16="http://schemas.microsoft.com/office/drawing/2014/main" id="{B4996F14-D25B-53C6-4FC5-406D7D94B7E3}"/>
              </a:ext>
            </a:extLst>
          </p:cNvPr>
          <p:cNvSpPr>
            <a:spLocks noGrp="1"/>
          </p:cNvSpPr>
          <p:nvPr>
            <p:ph type="subTitle" idx="1"/>
          </p:nvPr>
        </p:nvSpPr>
        <p:spPr/>
        <p:txBody>
          <a:bodyPr/>
          <a:lstStyle/>
          <a:p>
            <a:endParaRPr lang="en-US"/>
          </a:p>
        </p:txBody>
      </p:sp>
      <p:sp>
        <p:nvSpPr>
          <p:cNvPr id="9" name="Text Placeholder 8">
            <a:extLst>
              <a:ext uri="{FF2B5EF4-FFF2-40B4-BE49-F238E27FC236}">
                <a16:creationId xmlns:a16="http://schemas.microsoft.com/office/drawing/2014/main" id="{6F6412E2-7F8E-1001-7080-536C94195E47}"/>
              </a:ext>
            </a:extLst>
          </p:cNvPr>
          <p:cNvSpPr>
            <a:spLocks noGrp="1"/>
          </p:cNvSpPr>
          <p:nvPr>
            <p:ph type="body" sz="quarter" idx="20"/>
          </p:nvPr>
        </p:nvSpPr>
        <p:spPr/>
        <p:txBody>
          <a:bodyPr/>
          <a:lstStyle/>
          <a:p>
            <a:endParaRPr lang="en-US"/>
          </a:p>
        </p:txBody>
      </p:sp>
      <p:sp>
        <p:nvSpPr>
          <p:cNvPr id="10" name="TextBox 9">
            <a:extLst>
              <a:ext uri="{FF2B5EF4-FFF2-40B4-BE49-F238E27FC236}">
                <a16:creationId xmlns:a16="http://schemas.microsoft.com/office/drawing/2014/main" id="{97570260-6B91-E3BB-390E-4E609DB78E33}"/>
              </a:ext>
            </a:extLst>
          </p:cNvPr>
          <p:cNvSpPr txBox="1"/>
          <p:nvPr/>
        </p:nvSpPr>
        <p:spPr>
          <a:xfrm>
            <a:off x="5743575" y="450056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46634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FC208-41C6-BFF2-91BA-CFE6AF0284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A511F9-4700-A75F-CE18-41FBFC95108D}"/>
              </a:ext>
            </a:extLst>
          </p:cNvPr>
          <p:cNvSpPr>
            <a:spLocks noGrp="1"/>
          </p:cNvSpPr>
          <p:nvPr>
            <p:ph type="title"/>
          </p:nvPr>
        </p:nvSpPr>
        <p:spPr/>
        <p:txBody>
          <a:bodyPr/>
          <a:lstStyle/>
          <a:p>
            <a:r>
              <a:rPr lang="en-US" b="0" dirty="0"/>
              <a:t>What are design patterns anyway?</a:t>
            </a:r>
          </a:p>
        </p:txBody>
      </p:sp>
      <p:sp>
        <p:nvSpPr>
          <p:cNvPr id="4" name="Slide Number Placeholder 3">
            <a:extLst>
              <a:ext uri="{FF2B5EF4-FFF2-40B4-BE49-F238E27FC236}">
                <a16:creationId xmlns:a16="http://schemas.microsoft.com/office/drawing/2014/main" id="{A26DEC19-8B88-532B-DFD3-C317635BE34D}"/>
              </a:ext>
            </a:extLst>
          </p:cNvPr>
          <p:cNvSpPr>
            <a:spLocks noGrp="1"/>
          </p:cNvSpPr>
          <p:nvPr>
            <p:ph type="sldNum" sz="quarter" idx="12"/>
          </p:nvPr>
        </p:nvSpPr>
        <p:spPr/>
        <p:txBody>
          <a:bodyPr/>
          <a:lstStyle/>
          <a:p>
            <a:fld id="{207D3564-B138-614F-A05A-38C03EE90E08}" type="slidenum">
              <a:rPr lang="en-US" smtClean="0"/>
              <a:pPr/>
              <a:t>2</a:t>
            </a:fld>
            <a:endParaRPr lang="en-US" dirty="0"/>
          </a:p>
        </p:txBody>
      </p:sp>
      <p:sp>
        <p:nvSpPr>
          <p:cNvPr id="5" name="Text Placeholder 4">
            <a:extLst>
              <a:ext uri="{FF2B5EF4-FFF2-40B4-BE49-F238E27FC236}">
                <a16:creationId xmlns:a16="http://schemas.microsoft.com/office/drawing/2014/main" id="{B0833C63-3F50-50E6-DFF9-4C61D2CC3580}"/>
              </a:ext>
            </a:extLst>
          </p:cNvPr>
          <p:cNvSpPr>
            <a:spLocks noGrp="1"/>
          </p:cNvSpPr>
          <p:nvPr>
            <p:ph type="body" sz="quarter" idx="13"/>
          </p:nvPr>
        </p:nvSpPr>
        <p:spPr/>
        <p:txBody>
          <a:bodyPr/>
          <a:lstStyle/>
          <a:p>
            <a:endParaRPr lang="en-US"/>
          </a:p>
        </p:txBody>
      </p:sp>
      <p:sp>
        <p:nvSpPr>
          <p:cNvPr id="10" name="Text Placeholder 9">
            <a:extLst>
              <a:ext uri="{FF2B5EF4-FFF2-40B4-BE49-F238E27FC236}">
                <a16:creationId xmlns:a16="http://schemas.microsoft.com/office/drawing/2014/main" id="{0885E676-EE9E-A179-121F-0B57A7245D91}"/>
              </a:ext>
            </a:extLst>
          </p:cNvPr>
          <p:cNvSpPr>
            <a:spLocks noGrp="1"/>
          </p:cNvSpPr>
          <p:nvPr>
            <p:ph type="body" sz="quarter" idx="18"/>
          </p:nvPr>
        </p:nvSpPr>
        <p:spPr>
          <a:xfrm>
            <a:off x="820833" y="2143124"/>
            <a:ext cx="6108605" cy="4167189"/>
          </a:xfrm>
        </p:spPr>
        <p:txBody>
          <a:bodyPr>
            <a:normAutofit/>
          </a:bodyPr>
          <a:lstStyle/>
          <a:p>
            <a:pPr algn="just"/>
            <a:r>
              <a:rPr lang="en-US" sz="2000" i="1" dirty="0"/>
              <a:t>“Design patterns are proven, reusable solutions to common problems in software design. They help create flexible, maintainable, and scalable code by offering best practices for structuring and organizing software.”</a:t>
            </a:r>
          </a:p>
          <a:p>
            <a:pPr algn="just"/>
            <a:endParaRPr lang="en-US" sz="2000" i="1" dirty="0"/>
          </a:p>
          <a:p>
            <a:pPr algn="just"/>
            <a:endParaRPr lang="en-US" sz="2000" i="1" dirty="0"/>
          </a:p>
          <a:p>
            <a:pPr algn="just"/>
            <a:r>
              <a:rPr lang="en-US" sz="2000" dirty="0">
                <a:solidFill>
                  <a:schemeClr val="accent1"/>
                </a:solidFill>
              </a:rPr>
              <a:t>While historically common in OOP, the concept of “coding pattern” has been expanded to other programming fields</a:t>
            </a:r>
          </a:p>
        </p:txBody>
      </p:sp>
      <p:pic>
        <p:nvPicPr>
          <p:cNvPr id="4098" name="Picture 2" descr="Design Patterns: Elements of Reusable Object-Oriented Software  (Addison-Wesley Professional Computing Series) : Gamma, Erich, Helm,  Richard, Johnson, Ralph, Vlissides, John: Amazon.es: Libros">
            <a:extLst>
              <a:ext uri="{FF2B5EF4-FFF2-40B4-BE49-F238E27FC236}">
                <a16:creationId xmlns:a16="http://schemas.microsoft.com/office/drawing/2014/main" id="{F30B9570-C8AA-4677-E1F8-06466BCE30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3562" y="2143124"/>
            <a:ext cx="3122498" cy="416719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9">
            <a:extLst>
              <a:ext uri="{FF2B5EF4-FFF2-40B4-BE49-F238E27FC236}">
                <a16:creationId xmlns:a16="http://schemas.microsoft.com/office/drawing/2014/main" id="{E612DB72-D474-DA35-B78D-1985534EA052}"/>
              </a:ext>
            </a:extLst>
          </p:cNvPr>
          <p:cNvSpPr txBox="1">
            <a:spLocks/>
          </p:cNvSpPr>
          <p:nvPr/>
        </p:nvSpPr>
        <p:spPr>
          <a:xfrm>
            <a:off x="10382250" y="1888332"/>
            <a:ext cx="483810" cy="417512"/>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800" b="0" i="0" kern="1200">
                <a:solidFill>
                  <a:schemeClr val="bg1"/>
                </a:solidFill>
                <a:latin typeface="Arial" panose="020B0604020202020204" pitchFamily="34" charset="0"/>
                <a:ea typeface="+mn-ea"/>
                <a:cs typeface="Arial" panose="020B0604020202020204" pitchFamily="34" charset="0"/>
              </a:defRPr>
            </a:lvl1pPr>
            <a:lvl2pPr marL="222250" indent="-211138" algn="l" defTabSz="914400" rtl="0" eaLnBrk="1" latinLnBrk="0" hangingPunct="1">
              <a:lnSpc>
                <a:spcPct val="90000"/>
              </a:lnSpc>
              <a:spcBef>
                <a:spcPts val="500"/>
              </a:spcBef>
              <a:buClr>
                <a:schemeClr val="accent1"/>
              </a:buClr>
              <a:buFont typeface="Arial" panose="020B0604020202020204" pitchFamily="34" charset="0"/>
              <a:buChar char="•"/>
              <a:tabLst/>
              <a:defRPr sz="1800" b="0" i="0" kern="1200">
                <a:solidFill>
                  <a:schemeClr val="bg1"/>
                </a:solidFill>
                <a:latin typeface="Arial" panose="020B0604020202020204" pitchFamily="34" charset="0"/>
                <a:ea typeface="+mn-ea"/>
                <a:cs typeface="Arial" panose="020B0604020202020204" pitchFamily="34" charset="0"/>
              </a:defRPr>
            </a:lvl2pPr>
            <a:lvl3pPr marL="444500" indent="-177800" algn="l" defTabSz="914400" rtl="0" eaLnBrk="1" latinLnBrk="0" hangingPunct="1">
              <a:lnSpc>
                <a:spcPct val="90000"/>
              </a:lnSpc>
              <a:spcBef>
                <a:spcPts val="500"/>
              </a:spcBef>
              <a:buClr>
                <a:schemeClr val="accent1"/>
              </a:buClr>
              <a:buFont typeface="System Font Regular"/>
              <a:buChar char="-"/>
              <a:tabLst/>
              <a:defRPr sz="1600" b="0" i="0" kern="1200">
                <a:solidFill>
                  <a:schemeClr val="bg1"/>
                </a:solidFill>
                <a:latin typeface="Arial" panose="020B0604020202020204" pitchFamily="34" charset="0"/>
                <a:ea typeface="+mn-ea"/>
                <a:cs typeface="Arial" panose="020B0604020202020204" pitchFamily="34" charset="0"/>
              </a:defRPr>
            </a:lvl3pPr>
            <a:lvl4pPr marL="622300" indent="-177800" algn="l" defTabSz="914400" rtl="0" eaLnBrk="1" latinLnBrk="0" hangingPunct="1">
              <a:lnSpc>
                <a:spcPct val="90000"/>
              </a:lnSpc>
              <a:spcBef>
                <a:spcPts val="500"/>
              </a:spcBef>
              <a:buClr>
                <a:schemeClr val="accent1"/>
              </a:buClr>
              <a:buFont typeface="System Font Regular"/>
              <a:buChar char="-"/>
              <a:tabLst/>
              <a:defRPr sz="1400" b="0" i="0" kern="1200">
                <a:solidFill>
                  <a:schemeClr val="bg1"/>
                </a:solidFill>
                <a:latin typeface="Arial" panose="020B0604020202020204" pitchFamily="34" charset="0"/>
                <a:ea typeface="+mn-ea"/>
                <a:cs typeface="Arial" panose="020B0604020202020204" pitchFamily="34" charset="0"/>
              </a:defRPr>
            </a:lvl4pPr>
            <a:lvl5pPr marL="801688" indent="-179388" algn="l" defTabSz="914400" rtl="0" eaLnBrk="1" latinLnBrk="0" hangingPunct="1">
              <a:lnSpc>
                <a:spcPct val="90000"/>
              </a:lnSpc>
              <a:spcBef>
                <a:spcPts val="500"/>
              </a:spcBef>
              <a:buClr>
                <a:schemeClr val="accent1"/>
              </a:buClr>
              <a:buFont typeface="System Font Regular"/>
              <a:buChar char="-"/>
              <a:tabLst/>
              <a:defRPr sz="1400" b="0" i="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400" dirty="0">
                <a:solidFill>
                  <a:schemeClr val="accent1"/>
                </a:solidFill>
              </a:rPr>
              <a:t>1994</a:t>
            </a:r>
            <a:endParaRPr lang="en-US" sz="2000" dirty="0">
              <a:solidFill>
                <a:schemeClr val="accent1"/>
              </a:solidFill>
            </a:endParaRPr>
          </a:p>
        </p:txBody>
      </p:sp>
      <p:sp>
        <p:nvSpPr>
          <p:cNvPr id="8" name="Text Placeholder 4">
            <a:extLst>
              <a:ext uri="{FF2B5EF4-FFF2-40B4-BE49-F238E27FC236}">
                <a16:creationId xmlns:a16="http://schemas.microsoft.com/office/drawing/2014/main" id="{69347249-8B1E-CC7E-E887-320871CF2AD3}"/>
              </a:ext>
            </a:extLst>
          </p:cNvPr>
          <p:cNvSpPr>
            <a:spLocks noGrp="1"/>
          </p:cNvSpPr>
          <p:nvPr>
            <p:ph type="body" sz="quarter" idx="14"/>
          </p:nvPr>
        </p:nvSpPr>
        <p:spPr>
          <a:xfrm>
            <a:off x="586483" y="2158998"/>
            <a:ext cx="3525173" cy="1092200"/>
          </a:xfrm>
        </p:spPr>
        <p:txBody>
          <a:bodyPr/>
          <a:lstStyle/>
          <a:p>
            <a:endParaRPr lang="en-US" dirty="0"/>
          </a:p>
        </p:txBody>
      </p:sp>
    </p:spTree>
    <p:extLst>
      <p:ext uri="{BB962C8B-B14F-4D97-AF65-F5344CB8AC3E}">
        <p14:creationId xmlns:p14="http://schemas.microsoft.com/office/powerpoint/2010/main" val="3453874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FE935-5394-5E9A-2145-DC571BDA1B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78901E-C1E0-12B1-9A76-EBAAA16AB994}"/>
              </a:ext>
            </a:extLst>
          </p:cNvPr>
          <p:cNvSpPr>
            <a:spLocks noGrp="1"/>
          </p:cNvSpPr>
          <p:nvPr>
            <p:ph type="title"/>
          </p:nvPr>
        </p:nvSpPr>
        <p:spPr/>
        <p:txBody>
          <a:bodyPr/>
          <a:lstStyle/>
          <a:p>
            <a:r>
              <a:rPr lang="en-US" b="0" dirty="0"/>
              <a:t>I don’t need patterns, I have Cursor!</a:t>
            </a:r>
          </a:p>
        </p:txBody>
      </p:sp>
      <p:sp>
        <p:nvSpPr>
          <p:cNvPr id="3" name="Slide Number Placeholder 2">
            <a:extLst>
              <a:ext uri="{FF2B5EF4-FFF2-40B4-BE49-F238E27FC236}">
                <a16:creationId xmlns:a16="http://schemas.microsoft.com/office/drawing/2014/main" id="{B85C79B3-52AE-19C5-6E95-EC7B6366CCC0}"/>
              </a:ext>
            </a:extLst>
          </p:cNvPr>
          <p:cNvSpPr>
            <a:spLocks noGrp="1"/>
          </p:cNvSpPr>
          <p:nvPr>
            <p:ph type="sldNum" sz="quarter" idx="12"/>
          </p:nvPr>
        </p:nvSpPr>
        <p:spPr/>
        <p:txBody>
          <a:bodyPr/>
          <a:lstStyle/>
          <a:p>
            <a:fld id="{207D3564-B138-614F-A05A-38C03EE90E08}" type="slidenum">
              <a:rPr lang="en-US" smtClean="0"/>
              <a:pPr/>
              <a:t>3</a:t>
            </a:fld>
            <a:endParaRPr lang="en-US" dirty="0"/>
          </a:p>
        </p:txBody>
      </p:sp>
      <p:sp>
        <p:nvSpPr>
          <p:cNvPr id="4" name="Text Placeholder 3">
            <a:extLst>
              <a:ext uri="{FF2B5EF4-FFF2-40B4-BE49-F238E27FC236}">
                <a16:creationId xmlns:a16="http://schemas.microsoft.com/office/drawing/2014/main" id="{3DC304EC-6AC2-9BD5-B727-EBA6407EA2BE}"/>
              </a:ext>
            </a:extLst>
          </p:cNvPr>
          <p:cNvSpPr>
            <a:spLocks noGrp="1"/>
          </p:cNvSpPr>
          <p:nvPr>
            <p:ph type="body" sz="quarter" idx="13"/>
          </p:nvPr>
        </p:nvSpPr>
        <p:spPr/>
        <p:txBody>
          <a:bodyPr/>
          <a:lstStyle/>
          <a:p>
            <a:endParaRPr lang="en-US" dirty="0"/>
          </a:p>
        </p:txBody>
      </p:sp>
      <p:sp>
        <p:nvSpPr>
          <p:cNvPr id="5" name="Text Placeholder 4">
            <a:extLst>
              <a:ext uri="{FF2B5EF4-FFF2-40B4-BE49-F238E27FC236}">
                <a16:creationId xmlns:a16="http://schemas.microsoft.com/office/drawing/2014/main" id="{ABB5D9BD-6A0D-A70C-936C-3235349BA1BF}"/>
              </a:ext>
            </a:extLst>
          </p:cNvPr>
          <p:cNvSpPr>
            <a:spLocks noGrp="1"/>
          </p:cNvSpPr>
          <p:nvPr>
            <p:ph type="body" sz="quarter" idx="14"/>
          </p:nvPr>
        </p:nvSpPr>
        <p:spPr/>
        <p:txBody>
          <a:bodyPr/>
          <a:lstStyle/>
          <a:p>
            <a:endParaRPr lang="en-US" dirty="0"/>
          </a:p>
        </p:txBody>
      </p:sp>
      <p:sp>
        <p:nvSpPr>
          <p:cNvPr id="6" name="Text Placeholder 5">
            <a:extLst>
              <a:ext uri="{FF2B5EF4-FFF2-40B4-BE49-F238E27FC236}">
                <a16:creationId xmlns:a16="http://schemas.microsoft.com/office/drawing/2014/main" id="{B1E299B4-5708-723C-261D-F17FFFDB90B9}"/>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DF9137AF-FD5A-DC75-D6F0-6A389CC973B5}"/>
              </a:ext>
            </a:extLst>
          </p:cNvPr>
          <p:cNvSpPr>
            <a:spLocks noGrp="1"/>
          </p:cNvSpPr>
          <p:nvPr>
            <p:ph type="body" sz="quarter" idx="16"/>
          </p:nvPr>
        </p:nvSpPr>
        <p:spPr/>
        <p:txBody>
          <a:bodyPr/>
          <a:lstStyle/>
          <a:p>
            <a:endParaRPr lang="en-US"/>
          </a:p>
        </p:txBody>
      </p:sp>
      <p:sp>
        <p:nvSpPr>
          <p:cNvPr id="8" name="Text Placeholder 7">
            <a:extLst>
              <a:ext uri="{FF2B5EF4-FFF2-40B4-BE49-F238E27FC236}">
                <a16:creationId xmlns:a16="http://schemas.microsoft.com/office/drawing/2014/main" id="{8E3051C6-73DE-AF38-550A-47FDC1EF57D3}"/>
              </a:ext>
            </a:extLst>
          </p:cNvPr>
          <p:cNvSpPr>
            <a:spLocks noGrp="1"/>
          </p:cNvSpPr>
          <p:nvPr>
            <p:ph type="body" sz="quarter" idx="17"/>
          </p:nvPr>
        </p:nvSpPr>
        <p:spPr/>
        <p:txBody>
          <a:bodyPr/>
          <a:lstStyle/>
          <a:p>
            <a:endParaRPr lang="en-US"/>
          </a:p>
        </p:txBody>
      </p:sp>
      <p:sp>
        <p:nvSpPr>
          <p:cNvPr id="9" name="Text Placeholder 8">
            <a:extLst>
              <a:ext uri="{FF2B5EF4-FFF2-40B4-BE49-F238E27FC236}">
                <a16:creationId xmlns:a16="http://schemas.microsoft.com/office/drawing/2014/main" id="{8B88BEE5-5005-94B5-64C2-D131735A7F25}"/>
              </a:ext>
            </a:extLst>
          </p:cNvPr>
          <p:cNvSpPr>
            <a:spLocks noGrp="1"/>
          </p:cNvSpPr>
          <p:nvPr>
            <p:ph type="body" sz="quarter" idx="18"/>
          </p:nvPr>
        </p:nvSpPr>
        <p:spPr/>
        <p:txBody>
          <a:bodyPr/>
          <a:lstStyle/>
          <a:p>
            <a:endParaRPr lang="en-US"/>
          </a:p>
        </p:txBody>
      </p:sp>
      <p:sp>
        <p:nvSpPr>
          <p:cNvPr id="10" name="Text Placeholder 9">
            <a:extLst>
              <a:ext uri="{FF2B5EF4-FFF2-40B4-BE49-F238E27FC236}">
                <a16:creationId xmlns:a16="http://schemas.microsoft.com/office/drawing/2014/main" id="{5D59A8F9-77D0-EC6C-5137-E8AA95C29918}"/>
              </a:ext>
            </a:extLst>
          </p:cNvPr>
          <p:cNvSpPr>
            <a:spLocks noGrp="1"/>
          </p:cNvSpPr>
          <p:nvPr>
            <p:ph type="body" sz="quarter" idx="19"/>
          </p:nvPr>
        </p:nvSpPr>
        <p:spPr/>
        <p:txBody>
          <a:bodyPr/>
          <a:lstStyle/>
          <a:p>
            <a:endParaRPr lang="en-US" dirty="0"/>
          </a:p>
        </p:txBody>
      </p:sp>
      <p:sp>
        <p:nvSpPr>
          <p:cNvPr id="11" name="Text Placeholder 10">
            <a:extLst>
              <a:ext uri="{FF2B5EF4-FFF2-40B4-BE49-F238E27FC236}">
                <a16:creationId xmlns:a16="http://schemas.microsoft.com/office/drawing/2014/main" id="{AD6933B6-C3C6-1794-BC82-4168458AA6BA}"/>
              </a:ext>
            </a:extLst>
          </p:cNvPr>
          <p:cNvSpPr>
            <a:spLocks noGrp="1"/>
          </p:cNvSpPr>
          <p:nvPr>
            <p:ph type="body" sz="quarter" idx="20"/>
          </p:nvPr>
        </p:nvSpPr>
        <p:spPr/>
        <p:txBody>
          <a:bodyPr/>
          <a:lstStyle/>
          <a:p>
            <a:endParaRPr lang="en-US" dirty="0"/>
          </a:p>
        </p:txBody>
      </p:sp>
      <p:pic>
        <p:nvPicPr>
          <p:cNvPr id="7170" name="Picture 2">
            <a:extLst>
              <a:ext uri="{FF2B5EF4-FFF2-40B4-BE49-F238E27FC236}">
                <a16:creationId xmlns:a16="http://schemas.microsoft.com/office/drawing/2014/main" id="{EC3F4D48-82BB-9716-066C-6AB1B72E6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818" y="2149733"/>
            <a:ext cx="6492875" cy="3651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767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BE641-3402-8736-85E7-AAC2976529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C10D09-54BE-C103-6B52-31CD01709FA8}"/>
              </a:ext>
            </a:extLst>
          </p:cNvPr>
          <p:cNvSpPr>
            <a:spLocks noGrp="1"/>
          </p:cNvSpPr>
          <p:nvPr>
            <p:ph type="title"/>
          </p:nvPr>
        </p:nvSpPr>
        <p:spPr/>
        <p:txBody>
          <a:bodyPr/>
          <a:lstStyle/>
          <a:p>
            <a:r>
              <a:rPr lang="en-US" b="0" dirty="0"/>
              <a:t>What does a pattern consist of?</a:t>
            </a:r>
          </a:p>
        </p:txBody>
      </p:sp>
      <p:sp>
        <p:nvSpPr>
          <p:cNvPr id="3" name="Slide Number Placeholder 2">
            <a:extLst>
              <a:ext uri="{FF2B5EF4-FFF2-40B4-BE49-F238E27FC236}">
                <a16:creationId xmlns:a16="http://schemas.microsoft.com/office/drawing/2014/main" id="{B1662B2E-D2C5-FEA7-6A75-9283974B92A4}"/>
              </a:ext>
            </a:extLst>
          </p:cNvPr>
          <p:cNvSpPr>
            <a:spLocks noGrp="1"/>
          </p:cNvSpPr>
          <p:nvPr>
            <p:ph type="sldNum" sz="quarter" idx="12"/>
          </p:nvPr>
        </p:nvSpPr>
        <p:spPr/>
        <p:txBody>
          <a:bodyPr/>
          <a:lstStyle/>
          <a:p>
            <a:fld id="{207D3564-B138-614F-A05A-38C03EE90E08}" type="slidenum">
              <a:rPr lang="en-US" smtClean="0"/>
              <a:pPr/>
              <a:t>4</a:t>
            </a:fld>
            <a:endParaRPr lang="en-US" dirty="0"/>
          </a:p>
        </p:txBody>
      </p:sp>
      <p:sp>
        <p:nvSpPr>
          <p:cNvPr id="4" name="Text Placeholder 3">
            <a:extLst>
              <a:ext uri="{FF2B5EF4-FFF2-40B4-BE49-F238E27FC236}">
                <a16:creationId xmlns:a16="http://schemas.microsoft.com/office/drawing/2014/main" id="{1CEE67D8-AE10-F65F-5C7C-AEED7BAB1C11}"/>
              </a:ext>
            </a:extLst>
          </p:cNvPr>
          <p:cNvSpPr>
            <a:spLocks noGrp="1"/>
          </p:cNvSpPr>
          <p:nvPr>
            <p:ph type="body" sz="quarter" idx="13"/>
          </p:nvPr>
        </p:nvSpPr>
        <p:spPr/>
        <p:txBody>
          <a:bodyPr/>
          <a:lstStyle/>
          <a:p>
            <a:endParaRPr lang="en-US" dirty="0"/>
          </a:p>
        </p:txBody>
      </p:sp>
      <p:sp>
        <p:nvSpPr>
          <p:cNvPr id="11" name="Text Placeholder 10">
            <a:extLst>
              <a:ext uri="{FF2B5EF4-FFF2-40B4-BE49-F238E27FC236}">
                <a16:creationId xmlns:a16="http://schemas.microsoft.com/office/drawing/2014/main" id="{1C6A2B66-D5B7-5520-A4A9-CD2A082DF7CA}"/>
              </a:ext>
            </a:extLst>
          </p:cNvPr>
          <p:cNvSpPr>
            <a:spLocks noGrp="1"/>
          </p:cNvSpPr>
          <p:nvPr>
            <p:ph type="body" sz="quarter" idx="20"/>
          </p:nvPr>
        </p:nvSpPr>
        <p:spPr/>
        <p:txBody>
          <a:bodyPr/>
          <a:lstStyle/>
          <a:p>
            <a:endParaRPr lang="en-US"/>
          </a:p>
        </p:txBody>
      </p:sp>
      <p:sp>
        <p:nvSpPr>
          <p:cNvPr id="15" name="Text Placeholder 9">
            <a:extLst>
              <a:ext uri="{FF2B5EF4-FFF2-40B4-BE49-F238E27FC236}">
                <a16:creationId xmlns:a16="http://schemas.microsoft.com/office/drawing/2014/main" id="{EBC5E875-FB70-C5ED-FC44-CC070A8AAB5B}"/>
              </a:ext>
            </a:extLst>
          </p:cNvPr>
          <p:cNvSpPr txBox="1">
            <a:spLocks/>
          </p:cNvSpPr>
          <p:nvPr/>
        </p:nvSpPr>
        <p:spPr>
          <a:xfrm>
            <a:off x="820834" y="2143124"/>
            <a:ext cx="10064418" cy="4167189"/>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800" b="0" i="0" kern="1200">
                <a:solidFill>
                  <a:schemeClr val="bg1"/>
                </a:solidFill>
                <a:latin typeface="Arial" panose="020B0604020202020204" pitchFamily="34" charset="0"/>
                <a:ea typeface="+mn-ea"/>
                <a:cs typeface="Arial" panose="020B0604020202020204" pitchFamily="34" charset="0"/>
              </a:defRPr>
            </a:lvl1pPr>
            <a:lvl2pPr marL="222250" indent="-211138" algn="l" defTabSz="914400" rtl="0" eaLnBrk="1" latinLnBrk="0" hangingPunct="1">
              <a:lnSpc>
                <a:spcPct val="90000"/>
              </a:lnSpc>
              <a:spcBef>
                <a:spcPts val="500"/>
              </a:spcBef>
              <a:buClr>
                <a:schemeClr val="accent1"/>
              </a:buClr>
              <a:buFont typeface="Arial" panose="020B0604020202020204" pitchFamily="34" charset="0"/>
              <a:buChar char="•"/>
              <a:tabLst/>
              <a:defRPr sz="1800" b="0" i="0" kern="1200">
                <a:solidFill>
                  <a:schemeClr val="bg1"/>
                </a:solidFill>
                <a:latin typeface="Arial" panose="020B0604020202020204" pitchFamily="34" charset="0"/>
                <a:ea typeface="+mn-ea"/>
                <a:cs typeface="Arial" panose="020B0604020202020204" pitchFamily="34" charset="0"/>
              </a:defRPr>
            </a:lvl2pPr>
            <a:lvl3pPr marL="444500" indent="-177800" algn="l" defTabSz="914400" rtl="0" eaLnBrk="1" latinLnBrk="0" hangingPunct="1">
              <a:lnSpc>
                <a:spcPct val="90000"/>
              </a:lnSpc>
              <a:spcBef>
                <a:spcPts val="500"/>
              </a:spcBef>
              <a:buClr>
                <a:schemeClr val="accent1"/>
              </a:buClr>
              <a:buFont typeface="System Font Regular"/>
              <a:buChar char="-"/>
              <a:tabLst/>
              <a:defRPr sz="1600" b="0" i="0" kern="1200">
                <a:solidFill>
                  <a:schemeClr val="bg1"/>
                </a:solidFill>
                <a:latin typeface="Arial" panose="020B0604020202020204" pitchFamily="34" charset="0"/>
                <a:ea typeface="+mn-ea"/>
                <a:cs typeface="Arial" panose="020B0604020202020204" pitchFamily="34" charset="0"/>
              </a:defRPr>
            </a:lvl3pPr>
            <a:lvl4pPr marL="622300" indent="-177800" algn="l" defTabSz="914400" rtl="0" eaLnBrk="1" latinLnBrk="0" hangingPunct="1">
              <a:lnSpc>
                <a:spcPct val="90000"/>
              </a:lnSpc>
              <a:spcBef>
                <a:spcPts val="500"/>
              </a:spcBef>
              <a:buClr>
                <a:schemeClr val="accent1"/>
              </a:buClr>
              <a:buFont typeface="System Font Regular"/>
              <a:buChar char="-"/>
              <a:tabLst/>
              <a:defRPr sz="1400" b="0" i="0" kern="1200">
                <a:solidFill>
                  <a:schemeClr val="bg1"/>
                </a:solidFill>
                <a:latin typeface="Arial" panose="020B0604020202020204" pitchFamily="34" charset="0"/>
                <a:ea typeface="+mn-ea"/>
                <a:cs typeface="Arial" panose="020B0604020202020204" pitchFamily="34" charset="0"/>
              </a:defRPr>
            </a:lvl4pPr>
            <a:lvl5pPr marL="801688" indent="-179388" algn="l" defTabSz="914400" rtl="0" eaLnBrk="1" latinLnBrk="0" hangingPunct="1">
              <a:lnSpc>
                <a:spcPct val="90000"/>
              </a:lnSpc>
              <a:spcBef>
                <a:spcPts val="500"/>
              </a:spcBef>
              <a:buClr>
                <a:schemeClr val="accent1"/>
              </a:buClr>
              <a:buFont typeface="System Font Regular"/>
              <a:buChar char="-"/>
              <a:tabLst/>
              <a:defRPr sz="1400" b="0" i="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800" dirty="0"/>
              <a:t>Most patterns are described very formally so people can reproduce them in many contexts</a:t>
            </a:r>
          </a:p>
          <a:p>
            <a:pPr algn="just"/>
            <a:endParaRPr lang="en-US" sz="2800" dirty="0">
              <a:solidFill>
                <a:schemeClr val="accent1"/>
              </a:solidFill>
            </a:endParaRPr>
          </a:p>
          <a:p>
            <a:pPr algn="just"/>
            <a:r>
              <a:rPr lang="en-US" sz="2800" dirty="0"/>
              <a:t>A pattern consists of:</a:t>
            </a:r>
          </a:p>
          <a:p>
            <a:pPr marL="457200" indent="-457200" algn="just">
              <a:buFont typeface="Arial" panose="020B0604020202020204" pitchFamily="34" charset="0"/>
              <a:buChar char="•"/>
            </a:pPr>
            <a:r>
              <a:rPr lang="en-US" sz="2800" dirty="0">
                <a:solidFill>
                  <a:schemeClr val="accent1"/>
                </a:solidFill>
              </a:rPr>
              <a:t>Intent</a:t>
            </a:r>
            <a:r>
              <a:rPr lang="en-US" sz="2800" dirty="0"/>
              <a:t>, describing both the problem and the solution</a:t>
            </a:r>
          </a:p>
          <a:p>
            <a:pPr marL="457200" indent="-457200" algn="just">
              <a:buFont typeface="Arial" panose="020B0604020202020204" pitchFamily="34" charset="0"/>
              <a:buChar char="•"/>
            </a:pPr>
            <a:r>
              <a:rPr lang="en-US" sz="2800" dirty="0">
                <a:solidFill>
                  <a:schemeClr val="accent1"/>
                </a:solidFill>
              </a:rPr>
              <a:t>Diagram</a:t>
            </a:r>
            <a:r>
              <a:rPr lang="en-US" sz="2800" dirty="0"/>
              <a:t> (e.g., UML), showing how each part of the pattern are related</a:t>
            </a:r>
          </a:p>
          <a:p>
            <a:pPr marL="457200" indent="-457200" algn="just">
              <a:buFont typeface="Arial" panose="020B0604020202020204" pitchFamily="34" charset="0"/>
              <a:buChar char="•"/>
            </a:pPr>
            <a:r>
              <a:rPr lang="en-US" sz="2800" dirty="0">
                <a:solidFill>
                  <a:schemeClr val="accent1"/>
                </a:solidFill>
              </a:rPr>
              <a:t>Code example</a:t>
            </a:r>
            <a:r>
              <a:rPr lang="en-US" sz="2800" dirty="0"/>
              <a:t>, making it easier to understand</a:t>
            </a:r>
          </a:p>
        </p:txBody>
      </p:sp>
    </p:spTree>
    <p:extLst>
      <p:ext uri="{BB962C8B-B14F-4D97-AF65-F5344CB8AC3E}">
        <p14:creationId xmlns:p14="http://schemas.microsoft.com/office/powerpoint/2010/main" val="4078806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15D26-D977-1FC4-3B4F-C03111EF70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BE79F5-5D3A-382B-75CE-8D346087F352}"/>
              </a:ext>
            </a:extLst>
          </p:cNvPr>
          <p:cNvSpPr>
            <a:spLocks noGrp="1"/>
          </p:cNvSpPr>
          <p:nvPr>
            <p:ph type="title"/>
          </p:nvPr>
        </p:nvSpPr>
        <p:spPr/>
        <p:txBody>
          <a:bodyPr/>
          <a:lstStyle/>
          <a:p>
            <a:r>
              <a:rPr lang="en-US" b="0" dirty="0"/>
              <a:t>Classification of patterns</a:t>
            </a:r>
          </a:p>
        </p:txBody>
      </p:sp>
      <p:sp>
        <p:nvSpPr>
          <p:cNvPr id="3" name="Slide Number Placeholder 2">
            <a:extLst>
              <a:ext uri="{FF2B5EF4-FFF2-40B4-BE49-F238E27FC236}">
                <a16:creationId xmlns:a16="http://schemas.microsoft.com/office/drawing/2014/main" id="{B0B8F5A5-C16A-1C91-09F1-EBDD11EA381C}"/>
              </a:ext>
            </a:extLst>
          </p:cNvPr>
          <p:cNvSpPr>
            <a:spLocks noGrp="1"/>
          </p:cNvSpPr>
          <p:nvPr>
            <p:ph type="sldNum" sz="quarter" idx="12"/>
          </p:nvPr>
        </p:nvSpPr>
        <p:spPr/>
        <p:txBody>
          <a:bodyPr/>
          <a:lstStyle/>
          <a:p>
            <a:fld id="{207D3564-B138-614F-A05A-38C03EE90E08}" type="slidenum">
              <a:rPr lang="en-US" smtClean="0"/>
              <a:pPr/>
              <a:t>5</a:t>
            </a:fld>
            <a:endParaRPr lang="en-US" dirty="0"/>
          </a:p>
        </p:txBody>
      </p:sp>
      <p:sp>
        <p:nvSpPr>
          <p:cNvPr id="4" name="Text Placeholder 3">
            <a:extLst>
              <a:ext uri="{FF2B5EF4-FFF2-40B4-BE49-F238E27FC236}">
                <a16:creationId xmlns:a16="http://schemas.microsoft.com/office/drawing/2014/main" id="{249FE4B7-A790-1A71-BA20-A0C4527574A0}"/>
              </a:ext>
            </a:extLst>
          </p:cNvPr>
          <p:cNvSpPr>
            <a:spLocks noGrp="1"/>
          </p:cNvSpPr>
          <p:nvPr>
            <p:ph type="body" sz="quarter" idx="13"/>
          </p:nvPr>
        </p:nvSpPr>
        <p:spPr/>
        <p:txBody>
          <a:bodyPr/>
          <a:lstStyle/>
          <a:p>
            <a:endParaRPr lang="en-US" dirty="0"/>
          </a:p>
        </p:txBody>
      </p:sp>
      <p:sp>
        <p:nvSpPr>
          <p:cNvPr id="11" name="Text Placeholder 10">
            <a:extLst>
              <a:ext uri="{FF2B5EF4-FFF2-40B4-BE49-F238E27FC236}">
                <a16:creationId xmlns:a16="http://schemas.microsoft.com/office/drawing/2014/main" id="{C57F575E-3922-B6BC-C6FA-224B3B1DF050}"/>
              </a:ext>
            </a:extLst>
          </p:cNvPr>
          <p:cNvSpPr>
            <a:spLocks noGrp="1"/>
          </p:cNvSpPr>
          <p:nvPr>
            <p:ph type="body" sz="quarter" idx="20"/>
          </p:nvPr>
        </p:nvSpPr>
        <p:spPr/>
        <p:txBody>
          <a:bodyPr/>
          <a:lstStyle/>
          <a:p>
            <a:endParaRPr lang="en-US"/>
          </a:p>
        </p:txBody>
      </p:sp>
      <p:sp>
        <p:nvSpPr>
          <p:cNvPr id="15" name="Text Placeholder 9">
            <a:extLst>
              <a:ext uri="{FF2B5EF4-FFF2-40B4-BE49-F238E27FC236}">
                <a16:creationId xmlns:a16="http://schemas.microsoft.com/office/drawing/2014/main" id="{BEE8AED2-239B-F1C2-E7C8-4A67D1467381}"/>
              </a:ext>
            </a:extLst>
          </p:cNvPr>
          <p:cNvSpPr txBox="1">
            <a:spLocks/>
          </p:cNvSpPr>
          <p:nvPr/>
        </p:nvSpPr>
        <p:spPr>
          <a:xfrm>
            <a:off x="820834" y="2143124"/>
            <a:ext cx="10064418" cy="4167189"/>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800" b="0" i="0" kern="1200">
                <a:solidFill>
                  <a:schemeClr val="bg1"/>
                </a:solidFill>
                <a:latin typeface="Arial" panose="020B0604020202020204" pitchFamily="34" charset="0"/>
                <a:ea typeface="+mn-ea"/>
                <a:cs typeface="Arial" panose="020B0604020202020204" pitchFamily="34" charset="0"/>
              </a:defRPr>
            </a:lvl1pPr>
            <a:lvl2pPr marL="222250" indent="-211138" algn="l" defTabSz="914400" rtl="0" eaLnBrk="1" latinLnBrk="0" hangingPunct="1">
              <a:lnSpc>
                <a:spcPct val="90000"/>
              </a:lnSpc>
              <a:spcBef>
                <a:spcPts val="500"/>
              </a:spcBef>
              <a:buClr>
                <a:schemeClr val="accent1"/>
              </a:buClr>
              <a:buFont typeface="Arial" panose="020B0604020202020204" pitchFamily="34" charset="0"/>
              <a:buChar char="•"/>
              <a:tabLst/>
              <a:defRPr sz="1800" b="0" i="0" kern="1200">
                <a:solidFill>
                  <a:schemeClr val="bg1"/>
                </a:solidFill>
                <a:latin typeface="Arial" panose="020B0604020202020204" pitchFamily="34" charset="0"/>
                <a:ea typeface="+mn-ea"/>
                <a:cs typeface="Arial" panose="020B0604020202020204" pitchFamily="34" charset="0"/>
              </a:defRPr>
            </a:lvl2pPr>
            <a:lvl3pPr marL="444500" indent="-177800" algn="l" defTabSz="914400" rtl="0" eaLnBrk="1" latinLnBrk="0" hangingPunct="1">
              <a:lnSpc>
                <a:spcPct val="90000"/>
              </a:lnSpc>
              <a:spcBef>
                <a:spcPts val="500"/>
              </a:spcBef>
              <a:buClr>
                <a:schemeClr val="accent1"/>
              </a:buClr>
              <a:buFont typeface="System Font Regular"/>
              <a:buChar char="-"/>
              <a:tabLst/>
              <a:defRPr sz="1600" b="0" i="0" kern="1200">
                <a:solidFill>
                  <a:schemeClr val="bg1"/>
                </a:solidFill>
                <a:latin typeface="Arial" panose="020B0604020202020204" pitchFamily="34" charset="0"/>
                <a:ea typeface="+mn-ea"/>
                <a:cs typeface="Arial" panose="020B0604020202020204" pitchFamily="34" charset="0"/>
              </a:defRPr>
            </a:lvl3pPr>
            <a:lvl4pPr marL="622300" indent="-177800" algn="l" defTabSz="914400" rtl="0" eaLnBrk="1" latinLnBrk="0" hangingPunct="1">
              <a:lnSpc>
                <a:spcPct val="90000"/>
              </a:lnSpc>
              <a:spcBef>
                <a:spcPts val="500"/>
              </a:spcBef>
              <a:buClr>
                <a:schemeClr val="accent1"/>
              </a:buClr>
              <a:buFont typeface="System Font Regular"/>
              <a:buChar char="-"/>
              <a:tabLst/>
              <a:defRPr sz="1400" b="0" i="0" kern="1200">
                <a:solidFill>
                  <a:schemeClr val="bg1"/>
                </a:solidFill>
                <a:latin typeface="Arial" panose="020B0604020202020204" pitchFamily="34" charset="0"/>
                <a:ea typeface="+mn-ea"/>
                <a:cs typeface="Arial" panose="020B0604020202020204" pitchFamily="34" charset="0"/>
              </a:defRPr>
            </a:lvl4pPr>
            <a:lvl5pPr marL="801688" indent="-179388" algn="l" defTabSz="914400" rtl="0" eaLnBrk="1" latinLnBrk="0" hangingPunct="1">
              <a:lnSpc>
                <a:spcPct val="90000"/>
              </a:lnSpc>
              <a:spcBef>
                <a:spcPts val="500"/>
              </a:spcBef>
              <a:buClr>
                <a:schemeClr val="accent1"/>
              </a:buClr>
              <a:buFont typeface="System Font Regular"/>
              <a:buChar char="-"/>
              <a:tabLst/>
              <a:defRPr sz="1400" b="0" i="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800" dirty="0"/>
              <a:t>Traditional design patterns are usually categorized in three main groups:</a:t>
            </a:r>
          </a:p>
          <a:p>
            <a:pPr algn="just"/>
            <a:endParaRPr lang="en-US" sz="2800" dirty="0"/>
          </a:p>
          <a:p>
            <a:pPr marL="457200" indent="-457200" algn="just">
              <a:buFont typeface="Arial" panose="020B0604020202020204" pitchFamily="34" charset="0"/>
              <a:buChar char="•"/>
            </a:pPr>
            <a:r>
              <a:rPr lang="en-US" sz="2800" dirty="0">
                <a:solidFill>
                  <a:schemeClr val="accent1"/>
                </a:solidFill>
              </a:rPr>
              <a:t>Creational </a:t>
            </a:r>
            <a:r>
              <a:rPr lang="en-US" sz="2800" dirty="0"/>
              <a:t>patterns</a:t>
            </a:r>
          </a:p>
          <a:p>
            <a:pPr marL="457200" indent="-457200" algn="just">
              <a:buFont typeface="Arial" panose="020B0604020202020204" pitchFamily="34" charset="0"/>
              <a:buChar char="•"/>
            </a:pPr>
            <a:r>
              <a:rPr lang="en-US" sz="2800" dirty="0">
                <a:solidFill>
                  <a:schemeClr val="accent1"/>
                </a:solidFill>
              </a:rPr>
              <a:t>Structural </a:t>
            </a:r>
            <a:r>
              <a:rPr lang="en-US" sz="2800" dirty="0"/>
              <a:t>patterns</a:t>
            </a:r>
          </a:p>
          <a:p>
            <a:pPr marL="457200" indent="-457200" algn="just">
              <a:buFont typeface="Arial" panose="020B0604020202020204" pitchFamily="34" charset="0"/>
              <a:buChar char="•"/>
            </a:pPr>
            <a:r>
              <a:rPr lang="en-US" sz="2800" dirty="0">
                <a:solidFill>
                  <a:schemeClr val="accent1"/>
                </a:solidFill>
              </a:rPr>
              <a:t>Behavioral </a:t>
            </a:r>
            <a:r>
              <a:rPr lang="en-US" sz="2800" dirty="0"/>
              <a:t>patterns</a:t>
            </a:r>
          </a:p>
        </p:txBody>
      </p:sp>
    </p:spTree>
    <p:extLst>
      <p:ext uri="{BB962C8B-B14F-4D97-AF65-F5344CB8AC3E}">
        <p14:creationId xmlns:p14="http://schemas.microsoft.com/office/powerpoint/2010/main" val="596039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7B6E6-9FB9-470A-5A36-A31E69534D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089343-FFF8-B67D-8585-E81D55A418E5}"/>
              </a:ext>
            </a:extLst>
          </p:cNvPr>
          <p:cNvSpPr>
            <a:spLocks noGrp="1"/>
          </p:cNvSpPr>
          <p:nvPr>
            <p:ph type="title"/>
          </p:nvPr>
        </p:nvSpPr>
        <p:spPr/>
        <p:txBody>
          <a:bodyPr/>
          <a:lstStyle/>
          <a:p>
            <a:r>
              <a:rPr lang="en-US" b="0" dirty="0"/>
              <a:t>Creational Design Patterns</a:t>
            </a:r>
          </a:p>
        </p:txBody>
      </p:sp>
      <p:sp>
        <p:nvSpPr>
          <p:cNvPr id="3" name="Slide Number Placeholder 2">
            <a:extLst>
              <a:ext uri="{FF2B5EF4-FFF2-40B4-BE49-F238E27FC236}">
                <a16:creationId xmlns:a16="http://schemas.microsoft.com/office/drawing/2014/main" id="{7C43C386-A6EA-0CBC-8C76-59875A376B06}"/>
              </a:ext>
            </a:extLst>
          </p:cNvPr>
          <p:cNvSpPr>
            <a:spLocks noGrp="1"/>
          </p:cNvSpPr>
          <p:nvPr>
            <p:ph type="sldNum" sz="quarter" idx="12"/>
          </p:nvPr>
        </p:nvSpPr>
        <p:spPr/>
        <p:txBody>
          <a:bodyPr/>
          <a:lstStyle/>
          <a:p>
            <a:fld id="{207D3564-B138-614F-A05A-38C03EE90E08}" type="slidenum">
              <a:rPr lang="en-US" smtClean="0"/>
              <a:pPr/>
              <a:t>6</a:t>
            </a:fld>
            <a:endParaRPr lang="en-US" dirty="0"/>
          </a:p>
        </p:txBody>
      </p:sp>
      <p:sp>
        <p:nvSpPr>
          <p:cNvPr id="4" name="Text Placeholder 3">
            <a:extLst>
              <a:ext uri="{FF2B5EF4-FFF2-40B4-BE49-F238E27FC236}">
                <a16:creationId xmlns:a16="http://schemas.microsoft.com/office/drawing/2014/main" id="{1BF16864-2E7B-D7F2-AE17-B04E6E895C6B}"/>
              </a:ext>
            </a:extLst>
          </p:cNvPr>
          <p:cNvSpPr>
            <a:spLocks noGrp="1"/>
          </p:cNvSpPr>
          <p:nvPr>
            <p:ph type="body" sz="quarter" idx="13"/>
          </p:nvPr>
        </p:nvSpPr>
        <p:spPr/>
        <p:txBody>
          <a:bodyPr>
            <a:normAutofit/>
          </a:bodyPr>
          <a:lstStyle/>
          <a:p>
            <a:r>
              <a:rPr lang="en-US" b="0" i="0" dirty="0">
                <a:effectLst/>
                <a:latin typeface="PT Sans" panose="020B0503020203020204" pitchFamily="34" charset="77"/>
              </a:rPr>
              <a:t>How to create objects in a flexible and reusable way</a:t>
            </a:r>
            <a:endParaRPr lang="en-US" dirty="0"/>
          </a:p>
        </p:txBody>
      </p:sp>
      <p:sp>
        <p:nvSpPr>
          <p:cNvPr id="5" name="Text Placeholder 4">
            <a:extLst>
              <a:ext uri="{FF2B5EF4-FFF2-40B4-BE49-F238E27FC236}">
                <a16:creationId xmlns:a16="http://schemas.microsoft.com/office/drawing/2014/main" id="{E48F46EE-7E8B-0935-048C-97DE1E399195}"/>
              </a:ext>
            </a:extLst>
          </p:cNvPr>
          <p:cNvSpPr>
            <a:spLocks noGrp="1"/>
          </p:cNvSpPr>
          <p:nvPr>
            <p:ph type="body" sz="quarter" idx="14"/>
          </p:nvPr>
        </p:nvSpPr>
        <p:spPr/>
        <p:txBody>
          <a:bodyPr/>
          <a:lstStyle/>
          <a:p>
            <a:endParaRPr lang="en-US" dirty="0"/>
          </a:p>
        </p:txBody>
      </p:sp>
      <p:sp>
        <p:nvSpPr>
          <p:cNvPr id="6" name="Text Placeholder 5">
            <a:extLst>
              <a:ext uri="{FF2B5EF4-FFF2-40B4-BE49-F238E27FC236}">
                <a16:creationId xmlns:a16="http://schemas.microsoft.com/office/drawing/2014/main" id="{FA6C08B8-778A-17E0-6C2F-67A2FFF34E9A}"/>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7C8863AC-452F-2336-F8CA-AFC6DA3E1A0B}"/>
              </a:ext>
            </a:extLst>
          </p:cNvPr>
          <p:cNvSpPr>
            <a:spLocks noGrp="1"/>
          </p:cNvSpPr>
          <p:nvPr>
            <p:ph type="body" sz="quarter" idx="16"/>
          </p:nvPr>
        </p:nvSpPr>
        <p:spPr/>
        <p:txBody>
          <a:bodyPr/>
          <a:lstStyle/>
          <a:p>
            <a:endParaRPr lang="en-US"/>
          </a:p>
        </p:txBody>
      </p:sp>
      <p:sp>
        <p:nvSpPr>
          <p:cNvPr id="8" name="Text Placeholder 7">
            <a:extLst>
              <a:ext uri="{FF2B5EF4-FFF2-40B4-BE49-F238E27FC236}">
                <a16:creationId xmlns:a16="http://schemas.microsoft.com/office/drawing/2014/main" id="{4427D4DF-F59F-318C-7B97-D862437687E7}"/>
              </a:ext>
            </a:extLst>
          </p:cNvPr>
          <p:cNvSpPr>
            <a:spLocks noGrp="1"/>
          </p:cNvSpPr>
          <p:nvPr>
            <p:ph type="body" sz="quarter" idx="17"/>
          </p:nvPr>
        </p:nvSpPr>
        <p:spPr/>
        <p:txBody>
          <a:bodyPr/>
          <a:lstStyle/>
          <a:p>
            <a:endParaRPr lang="en-US"/>
          </a:p>
        </p:txBody>
      </p:sp>
      <p:sp>
        <p:nvSpPr>
          <p:cNvPr id="9" name="Text Placeholder 8">
            <a:extLst>
              <a:ext uri="{FF2B5EF4-FFF2-40B4-BE49-F238E27FC236}">
                <a16:creationId xmlns:a16="http://schemas.microsoft.com/office/drawing/2014/main" id="{4B5BE8BD-8A5A-A72F-4388-F0B0A5EC8EFC}"/>
              </a:ext>
            </a:extLst>
          </p:cNvPr>
          <p:cNvSpPr>
            <a:spLocks noGrp="1"/>
          </p:cNvSpPr>
          <p:nvPr>
            <p:ph type="body" sz="quarter" idx="18"/>
          </p:nvPr>
        </p:nvSpPr>
        <p:spPr/>
        <p:txBody>
          <a:bodyPr/>
          <a:lstStyle/>
          <a:p>
            <a:endParaRPr lang="en-US"/>
          </a:p>
        </p:txBody>
      </p:sp>
      <p:sp>
        <p:nvSpPr>
          <p:cNvPr id="10" name="Text Placeholder 9">
            <a:extLst>
              <a:ext uri="{FF2B5EF4-FFF2-40B4-BE49-F238E27FC236}">
                <a16:creationId xmlns:a16="http://schemas.microsoft.com/office/drawing/2014/main" id="{43184A15-3BC8-349E-B219-7AE03E73BADF}"/>
              </a:ext>
            </a:extLst>
          </p:cNvPr>
          <p:cNvSpPr>
            <a:spLocks noGrp="1"/>
          </p:cNvSpPr>
          <p:nvPr>
            <p:ph type="body" sz="quarter" idx="19"/>
          </p:nvPr>
        </p:nvSpPr>
        <p:spPr/>
        <p:txBody>
          <a:bodyPr/>
          <a:lstStyle/>
          <a:p>
            <a:endParaRPr lang="en-US" dirty="0"/>
          </a:p>
        </p:txBody>
      </p:sp>
      <p:sp>
        <p:nvSpPr>
          <p:cNvPr id="11" name="Text Placeholder 10">
            <a:extLst>
              <a:ext uri="{FF2B5EF4-FFF2-40B4-BE49-F238E27FC236}">
                <a16:creationId xmlns:a16="http://schemas.microsoft.com/office/drawing/2014/main" id="{9A8246DA-BA05-4717-8C6C-07CD15D5D818}"/>
              </a:ext>
            </a:extLst>
          </p:cNvPr>
          <p:cNvSpPr>
            <a:spLocks noGrp="1"/>
          </p:cNvSpPr>
          <p:nvPr>
            <p:ph type="body" sz="quarter" idx="20"/>
          </p:nvPr>
        </p:nvSpPr>
        <p:spPr/>
        <p:txBody>
          <a:bodyPr/>
          <a:lstStyle/>
          <a:p>
            <a:endParaRPr lang="en-US" dirty="0"/>
          </a:p>
        </p:txBody>
      </p:sp>
      <p:pic>
        <p:nvPicPr>
          <p:cNvPr id="10242" name="Picture 2" descr="Creational-Design-Patterns">
            <a:extLst>
              <a:ext uri="{FF2B5EF4-FFF2-40B4-BE49-F238E27FC236}">
                <a16:creationId xmlns:a16="http://schemas.microsoft.com/office/drawing/2014/main" id="{8A196E87-5659-62EC-6088-566B864E1F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287" y="2158997"/>
            <a:ext cx="7123427" cy="3566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368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18FF6-2D5A-F670-F81B-EA7B5A443F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AABF07-E297-67F0-01A3-C63AD6E706A4}"/>
              </a:ext>
            </a:extLst>
          </p:cNvPr>
          <p:cNvSpPr>
            <a:spLocks noGrp="1"/>
          </p:cNvSpPr>
          <p:nvPr>
            <p:ph type="title"/>
          </p:nvPr>
        </p:nvSpPr>
        <p:spPr/>
        <p:txBody>
          <a:bodyPr/>
          <a:lstStyle/>
          <a:p>
            <a:r>
              <a:rPr lang="en-US" b="0" dirty="0"/>
              <a:t>Structural Design Patterns</a:t>
            </a:r>
          </a:p>
        </p:txBody>
      </p:sp>
      <p:sp>
        <p:nvSpPr>
          <p:cNvPr id="3" name="Slide Number Placeholder 2">
            <a:extLst>
              <a:ext uri="{FF2B5EF4-FFF2-40B4-BE49-F238E27FC236}">
                <a16:creationId xmlns:a16="http://schemas.microsoft.com/office/drawing/2014/main" id="{D0710B9D-1522-72D1-1DF5-1BF50BAA6EFE}"/>
              </a:ext>
            </a:extLst>
          </p:cNvPr>
          <p:cNvSpPr>
            <a:spLocks noGrp="1"/>
          </p:cNvSpPr>
          <p:nvPr>
            <p:ph type="sldNum" sz="quarter" idx="12"/>
          </p:nvPr>
        </p:nvSpPr>
        <p:spPr/>
        <p:txBody>
          <a:bodyPr/>
          <a:lstStyle/>
          <a:p>
            <a:fld id="{207D3564-B138-614F-A05A-38C03EE90E08}" type="slidenum">
              <a:rPr lang="en-US" smtClean="0"/>
              <a:pPr/>
              <a:t>7</a:t>
            </a:fld>
            <a:endParaRPr lang="en-US" dirty="0"/>
          </a:p>
        </p:txBody>
      </p:sp>
      <p:sp>
        <p:nvSpPr>
          <p:cNvPr id="4" name="Text Placeholder 3">
            <a:extLst>
              <a:ext uri="{FF2B5EF4-FFF2-40B4-BE49-F238E27FC236}">
                <a16:creationId xmlns:a16="http://schemas.microsoft.com/office/drawing/2014/main" id="{1BA44E81-0604-9F7B-8BCD-11E20616B44A}"/>
              </a:ext>
            </a:extLst>
          </p:cNvPr>
          <p:cNvSpPr>
            <a:spLocks noGrp="1"/>
          </p:cNvSpPr>
          <p:nvPr>
            <p:ph type="body" sz="quarter" idx="13"/>
          </p:nvPr>
        </p:nvSpPr>
        <p:spPr/>
        <p:txBody>
          <a:bodyPr/>
          <a:lstStyle/>
          <a:p>
            <a:r>
              <a:rPr lang="en-US" dirty="0">
                <a:latin typeface="PT Sans" panose="020B0503020203020204" pitchFamily="34" charset="77"/>
              </a:rPr>
              <a:t>H</a:t>
            </a:r>
            <a:r>
              <a:rPr lang="en-US" b="0" i="0" dirty="0">
                <a:effectLst/>
                <a:latin typeface="PT Sans" panose="020B0503020203020204" pitchFamily="34" charset="77"/>
              </a:rPr>
              <a:t>ow to assemble objects and classes into larger structures</a:t>
            </a:r>
            <a:endParaRPr lang="en-US" dirty="0"/>
          </a:p>
        </p:txBody>
      </p:sp>
      <p:sp>
        <p:nvSpPr>
          <p:cNvPr id="5" name="Text Placeholder 4">
            <a:extLst>
              <a:ext uri="{FF2B5EF4-FFF2-40B4-BE49-F238E27FC236}">
                <a16:creationId xmlns:a16="http://schemas.microsoft.com/office/drawing/2014/main" id="{26EE2F3E-7DCC-C73D-8095-AFA31AAC244F}"/>
              </a:ext>
            </a:extLst>
          </p:cNvPr>
          <p:cNvSpPr>
            <a:spLocks noGrp="1"/>
          </p:cNvSpPr>
          <p:nvPr>
            <p:ph type="body" sz="quarter" idx="14"/>
          </p:nvPr>
        </p:nvSpPr>
        <p:spPr/>
        <p:txBody>
          <a:bodyPr/>
          <a:lstStyle/>
          <a:p>
            <a:endParaRPr lang="en-US" dirty="0"/>
          </a:p>
        </p:txBody>
      </p:sp>
      <p:sp>
        <p:nvSpPr>
          <p:cNvPr id="6" name="Text Placeholder 5">
            <a:extLst>
              <a:ext uri="{FF2B5EF4-FFF2-40B4-BE49-F238E27FC236}">
                <a16:creationId xmlns:a16="http://schemas.microsoft.com/office/drawing/2014/main" id="{BCDCC106-A930-B00A-168A-9715A3BBE18E}"/>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DE4E8C4C-F7A3-7364-1663-9D871D19D375}"/>
              </a:ext>
            </a:extLst>
          </p:cNvPr>
          <p:cNvSpPr>
            <a:spLocks noGrp="1"/>
          </p:cNvSpPr>
          <p:nvPr>
            <p:ph type="body" sz="quarter" idx="16"/>
          </p:nvPr>
        </p:nvSpPr>
        <p:spPr/>
        <p:txBody>
          <a:bodyPr/>
          <a:lstStyle/>
          <a:p>
            <a:endParaRPr lang="en-US"/>
          </a:p>
        </p:txBody>
      </p:sp>
      <p:sp>
        <p:nvSpPr>
          <p:cNvPr id="8" name="Text Placeholder 7">
            <a:extLst>
              <a:ext uri="{FF2B5EF4-FFF2-40B4-BE49-F238E27FC236}">
                <a16:creationId xmlns:a16="http://schemas.microsoft.com/office/drawing/2014/main" id="{73008EBD-E79A-0E9E-530E-4C01D73C42C3}"/>
              </a:ext>
            </a:extLst>
          </p:cNvPr>
          <p:cNvSpPr>
            <a:spLocks noGrp="1"/>
          </p:cNvSpPr>
          <p:nvPr>
            <p:ph type="body" sz="quarter" idx="17"/>
          </p:nvPr>
        </p:nvSpPr>
        <p:spPr/>
        <p:txBody>
          <a:bodyPr/>
          <a:lstStyle/>
          <a:p>
            <a:endParaRPr lang="en-US"/>
          </a:p>
        </p:txBody>
      </p:sp>
      <p:sp>
        <p:nvSpPr>
          <p:cNvPr id="9" name="Text Placeholder 8">
            <a:extLst>
              <a:ext uri="{FF2B5EF4-FFF2-40B4-BE49-F238E27FC236}">
                <a16:creationId xmlns:a16="http://schemas.microsoft.com/office/drawing/2014/main" id="{666BC8DA-6A64-7B10-6888-6D1B7BA54FBF}"/>
              </a:ext>
            </a:extLst>
          </p:cNvPr>
          <p:cNvSpPr>
            <a:spLocks noGrp="1"/>
          </p:cNvSpPr>
          <p:nvPr>
            <p:ph type="body" sz="quarter" idx="18"/>
          </p:nvPr>
        </p:nvSpPr>
        <p:spPr/>
        <p:txBody>
          <a:bodyPr/>
          <a:lstStyle/>
          <a:p>
            <a:endParaRPr lang="en-US"/>
          </a:p>
        </p:txBody>
      </p:sp>
      <p:sp>
        <p:nvSpPr>
          <p:cNvPr id="10" name="Text Placeholder 9">
            <a:extLst>
              <a:ext uri="{FF2B5EF4-FFF2-40B4-BE49-F238E27FC236}">
                <a16:creationId xmlns:a16="http://schemas.microsoft.com/office/drawing/2014/main" id="{0CC7870B-6974-458B-5875-1E372297511D}"/>
              </a:ext>
            </a:extLst>
          </p:cNvPr>
          <p:cNvSpPr>
            <a:spLocks noGrp="1"/>
          </p:cNvSpPr>
          <p:nvPr>
            <p:ph type="body" sz="quarter" idx="19"/>
          </p:nvPr>
        </p:nvSpPr>
        <p:spPr/>
        <p:txBody>
          <a:bodyPr/>
          <a:lstStyle/>
          <a:p>
            <a:endParaRPr lang="en-US" dirty="0"/>
          </a:p>
        </p:txBody>
      </p:sp>
      <p:sp>
        <p:nvSpPr>
          <p:cNvPr id="11" name="Text Placeholder 10">
            <a:extLst>
              <a:ext uri="{FF2B5EF4-FFF2-40B4-BE49-F238E27FC236}">
                <a16:creationId xmlns:a16="http://schemas.microsoft.com/office/drawing/2014/main" id="{0E0DEC0B-4B92-99FD-7C02-8B0A1B7E9981}"/>
              </a:ext>
            </a:extLst>
          </p:cNvPr>
          <p:cNvSpPr>
            <a:spLocks noGrp="1"/>
          </p:cNvSpPr>
          <p:nvPr>
            <p:ph type="body" sz="quarter" idx="20"/>
          </p:nvPr>
        </p:nvSpPr>
        <p:spPr/>
        <p:txBody>
          <a:bodyPr/>
          <a:lstStyle/>
          <a:p>
            <a:endParaRPr lang="en-US" dirty="0"/>
          </a:p>
        </p:txBody>
      </p:sp>
      <p:pic>
        <p:nvPicPr>
          <p:cNvPr id="11266" name="Picture 2" descr="Structural-Design-Patterns-(1)">
            <a:extLst>
              <a:ext uri="{FF2B5EF4-FFF2-40B4-BE49-F238E27FC236}">
                <a16:creationId xmlns:a16="http://schemas.microsoft.com/office/drawing/2014/main" id="{323FF7E4-79CB-2CD8-33CE-23CA28CA0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287" y="2158998"/>
            <a:ext cx="7123427" cy="3566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322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8ED24-62D6-3F04-0DCD-7B508E2235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EEC3F1-EB42-19E8-588B-7C412FFF6E2F}"/>
              </a:ext>
            </a:extLst>
          </p:cNvPr>
          <p:cNvSpPr>
            <a:spLocks noGrp="1"/>
          </p:cNvSpPr>
          <p:nvPr>
            <p:ph type="title"/>
          </p:nvPr>
        </p:nvSpPr>
        <p:spPr/>
        <p:txBody>
          <a:bodyPr/>
          <a:lstStyle/>
          <a:p>
            <a:r>
              <a:rPr lang="en-US" b="0" dirty="0"/>
              <a:t>Behavioral Design Patterns</a:t>
            </a:r>
          </a:p>
        </p:txBody>
      </p:sp>
      <p:sp>
        <p:nvSpPr>
          <p:cNvPr id="3" name="Slide Number Placeholder 2">
            <a:extLst>
              <a:ext uri="{FF2B5EF4-FFF2-40B4-BE49-F238E27FC236}">
                <a16:creationId xmlns:a16="http://schemas.microsoft.com/office/drawing/2014/main" id="{5ACDD8DB-31D2-7D33-14FD-63720BB6EE9E}"/>
              </a:ext>
            </a:extLst>
          </p:cNvPr>
          <p:cNvSpPr>
            <a:spLocks noGrp="1"/>
          </p:cNvSpPr>
          <p:nvPr>
            <p:ph type="sldNum" sz="quarter" idx="12"/>
          </p:nvPr>
        </p:nvSpPr>
        <p:spPr/>
        <p:txBody>
          <a:bodyPr/>
          <a:lstStyle/>
          <a:p>
            <a:fld id="{207D3564-B138-614F-A05A-38C03EE90E08}" type="slidenum">
              <a:rPr lang="en-US" smtClean="0"/>
              <a:pPr/>
              <a:t>8</a:t>
            </a:fld>
            <a:endParaRPr lang="en-US" dirty="0"/>
          </a:p>
        </p:txBody>
      </p:sp>
      <p:sp>
        <p:nvSpPr>
          <p:cNvPr id="4" name="Text Placeholder 3">
            <a:extLst>
              <a:ext uri="{FF2B5EF4-FFF2-40B4-BE49-F238E27FC236}">
                <a16:creationId xmlns:a16="http://schemas.microsoft.com/office/drawing/2014/main" id="{7443B4C9-EA52-902A-88F4-1A2075E53C98}"/>
              </a:ext>
            </a:extLst>
          </p:cNvPr>
          <p:cNvSpPr>
            <a:spLocks noGrp="1"/>
          </p:cNvSpPr>
          <p:nvPr>
            <p:ph type="body" sz="quarter" idx="13"/>
          </p:nvPr>
        </p:nvSpPr>
        <p:spPr/>
        <p:txBody>
          <a:bodyPr/>
          <a:lstStyle/>
          <a:p>
            <a:r>
              <a:rPr lang="en-US" dirty="0"/>
              <a:t>How to distribute responsibility among objects</a:t>
            </a:r>
          </a:p>
        </p:txBody>
      </p:sp>
      <p:sp>
        <p:nvSpPr>
          <p:cNvPr id="5" name="Text Placeholder 4">
            <a:extLst>
              <a:ext uri="{FF2B5EF4-FFF2-40B4-BE49-F238E27FC236}">
                <a16:creationId xmlns:a16="http://schemas.microsoft.com/office/drawing/2014/main" id="{BF4C6EAE-9C8E-56DE-18E6-ABECC60896CB}"/>
              </a:ext>
            </a:extLst>
          </p:cNvPr>
          <p:cNvSpPr>
            <a:spLocks noGrp="1"/>
          </p:cNvSpPr>
          <p:nvPr>
            <p:ph type="body" sz="quarter" idx="14"/>
          </p:nvPr>
        </p:nvSpPr>
        <p:spPr/>
        <p:txBody>
          <a:bodyPr/>
          <a:lstStyle/>
          <a:p>
            <a:endParaRPr lang="en-US" dirty="0"/>
          </a:p>
        </p:txBody>
      </p:sp>
      <p:sp>
        <p:nvSpPr>
          <p:cNvPr id="6" name="Text Placeholder 5">
            <a:extLst>
              <a:ext uri="{FF2B5EF4-FFF2-40B4-BE49-F238E27FC236}">
                <a16:creationId xmlns:a16="http://schemas.microsoft.com/office/drawing/2014/main" id="{B1B08C04-A833-9B7F-D006-1AEACEC26038}"/>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44528F31-B92E-08C4-3759-286A8B66E723}"/>
              </a:ext>
            </a:extLst>
          </p:cNvPr>
          <p:cNvSpPr>
            <a:spLocks noGrp="1"/>
          </p:cNvSpPr>
          <p:nvPr>
            <p:ph type="body" sz="quarter" idx="16"/>
          </p:nvPr>
        </p:nvSpPr>
        <p:spPr/>
        <p:txBody>
          <a:bodyPr/>
          <a:lstStyle/>
          <a:p>
            <a:endParaRPr lang="en-US"/>
          </a:p>
        </p:txBody>
      </p:sp>
      <p:sp>
        <p:nvSpPr>
          <p:cNvPr id="8" name="Text Placeholder 7">
            <a:extLst>
              <a:ext uri="{FF2B5EF4-FFF2-40B4-BE49-F238E27FC236}">
                <a16:creationId xmlns:a16="http://schemas.microsoft.com/office/drawing/2014/main" id="{232AB92B-66A1-215F-D4E3-48AE060D041D}"/>
              </a:ext>
            </a:extLst>
          </p:cNvPr>
          <p:cNvSpPr>
            <a:spLocks noGrp="1"/>
          </p:cNvSpPr>
          <p:nvPr>
            <p:ph type="body" sz="quarter" idx="17"/>
          </p:nvPr>
        </p:nvSpPr>
        <p:spPr/>
        <p:txBody>
          <a:bodyPr/>
          <a:lstStyle/>
          <a:p>
            <a:endParaRPr lang="en-US"/>
          </a:p>
        </p:txBody>
      </p:sp>
      <p:sp>
        <p:nvSpPr>
          <p:cNvPr id="9" name="Text Placeholder 8">
            <a:extLst>
              <a:ext uri="{FF2B5EF4-FFF2-40B4-BE49-F238E27FC236}">
                <a16:creationId xmlns:a16="http://schemas.microsoft.com/office/drawing/2014/main" id="{D8401C99-FD2C-0912-498D-6F67D37BFD76}"/>
              </a:ext>
            </a:extLst>
          </p:cNvPr>
          <p:cNvSpPr>
            <a:spLocks noGrp="1"/>
          </p:cNvSpPr>
          <p:nvPr>
            <p:ph type="body" sz="quarter" idx="18"/>
          </p:nvPr>
        </p:nvSpPr>
        <p:spPr/>
        <p:txBody>
          <a:bodyPr/>
          <a:lstStyle/>
          <a:p>
            <a:endParaRPr lang="en-US"/>
          </a:p>
        </p:txBody>
      </p:sp>
      <p:sp>
        <p:nvSpPr>
          <p:cNvPr id="10" name="Text Placeholder 9">
            <a:extLst>
              <a:ext uri="{FF2B5EF4-FFF2-40B4-BE49-F238E27FC236}">
                <a16:creationId xmlns:a16="http://schemas.microsoft.com/office/drawing/2014/main" id="{C796088B-71BF-8F51-EE44-AAC6E5792A99}"/>
              </a:ext>
            </a:extLst>
          </p:cNvPr>
          <p:cNvSpPr>
            <a:spLocks noGrp="1"/>
          </p:cNvSpPr>
          <p:nvPr>
            <p:ph type="body" sz="quarter" idx="19"/>
          </p:nvPr>
        </p:nvSpPr>
        <p:spPr/>
        <p:txBody>
          <a:bodyPr/>
          <a:lstStyle/>
          <a:p>
            <a:endParaRPr lang="en-US" dirty="0"/>
          </a:p>
        </p:txBody>
      </p:sp>
      <p:sp>
        <p:nvSpPr>
          <p:cNvPr id="11" name="Text Placeholder 10">
            <a:extLst>
              <a:ext uri="{FF2B5EF4-FFF2-40B4-BE49-F238E27FC236}">
                <a16:creationId xmlns:a16="http://schemas.microsoft.com/office/drawing/2014/main" id="{31AADEF7-77B2-A3BE-ACE4-D0A34086001C}"/>
              </a:ext>
            </a:extLst>
          </p:cNvPr>
          <p:cNvSpPr>
            <a:spLocks noGrp="1"/>
          </p:cNvSpPr>
          <p:nvPr>
            <p:ph type="body" sz="quarter" idx="20"/>
          </p:nvPr>
        </p:nvSpPr>
        <p:spPr/>
        <p:txBody>
          <a:bodyPr/>
          <a:lstStyle/>
          <a:p>
            <a:endParaRPr lang="en-US" dirty="0"/>
          </a:p>
        </p:txBody>
      </p:sp>
      <p:pic>
        <p:nvPicPr>
          <p:cNvPr id="12290" name="Picture 2" descr="behavioral-design-patterns-new">
            <a:extLst>
              <a:ext uri="{FF2B5EF4-FFF2-40B4-BE49-F238E27FC236}">
                <a16:creationId xmlns:a16="http://schemas.microsoft.com/office/drawing/2014/main" id="{6F8FADC6-3407-5B28-FD48-3C564C3339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551" y="2158998"/>
            <a:ext cx="7124898" cy="3566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404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1EE2-36BE-2CE1-4B01-9E6025495B77}"/>
              </a:ext>
            </a:extLst>
          </p:cNvPr>
          <p:cNvSpPr>
            <a:spLocks noGrp="1"/>
          </p:cNvSpPr>
          <p:nvPr>
            <p:ph type="title"/>
          </p:nvPr>
        </p:nvSpPr>
        <p:spPr/>
        <p:txBody>
          <a:bodyPr/>
          <a:lstStyle/>
          <a:p>
            <a:r>
              <a:rPr lang="en-US" b="0" dirty="0"/>
              <a:t>A Word of Caution</a:t>
            </a:r>
          </a:p>
        </p:txBody>
      </p:sp>
      <p:sp>
        <p:nvSpPr>
          <p:cNvPr id="3" name="Slide Number Placeholder 2">
            <a:extLst>
              <a:ext uri="{FF2B5EF4-FFF2-40B4-BE49-F238E27FC236}">
                <a16:creationId xmlns:a16="http://schemas.microsoft.com/office/drawing/2014/main" id="{DE4A3B11-395C-9A21-ED1B-59E04CC9167E}"/>
              </a:ext>
            </a:extLst>
          </p:cNvPr>
          <p:cNvSpPr>
            <a:spLocks noGrp="1"/>
          </p:cNvSpPr>
          <p:nvPr>
            <p:ph type="sldNum" sz="quarter" idx="12"/>
          </p:nvPr>
        </p:nvSpPr>
        <p:spPr/>
        <p:txBody>
          <a:bodyPr/>
          <a:lstStyle/>
          <a:p>
            <a:fld id="{207D3564-B138-614F-A05A-38C03EE90E08}" type="slidenum">
              <a:rPr lang="en-US" smtClean="0"/>
              <a:pPr/>
              <a:t>9</a:t>
            </a:fld>
            <a:endParaRPr lang="en-US" dirty="0"/>
          </a:p>
        </p:txBody>
      </p:sp>
      <p:sp>
        <p:nvSpPr>
          <p:cNvPr id="4" name="Text Placeholder 3">
            <a:extLst>
              <a:ext uri="{FF2B5EF4-FFF2-40B4-BE49-F238E27FC236}">
                <a16:creationId xmlns:a16="http://schemas.microsoft.com/office/drawing/2014/main" id="{D53E2DF2-07DD-CD35-E234-ADBB48BAE56A}"/>
              </a:ext>
            </a:extLst>
          </p:cNvPr>
          <p:cNvSpPr>
            <a:spLocks noGrp="1"/>
          </p:cNvSpPr>
          <p:nvPr>
            <p:ph type="body" sz="quarter" idx="13"/>
          </p:nvPr>
        </p:nvSpPr>
        <p:spPr/>
        <p:txBody>
          <a:bodyPr/>
          <a:lstStyle/>
          <a:p>
            <a:r>
              <a:rPr lang="en-US" dirty="0"/>
              <a:t>Patterns are not the Panacea</a:t>
            </a:r>
          </a:p>
        </p:txBody>
      </p:sp>
      <p:sp>
        <p:nvSpPr>
          <p:cNvPr id="6" name="Text Placeholder 5">
            <a:extLst>
              <a:ext uri="{FF2B5EF4-FFF2-40B4-BE49-F238E27FC236}">
                <a16:creationId xmlns:a16="http://schemas.microsoft.com/office/drawing/2014/main" id="{E4E51B80-CB43-727A-953C-A63DA435A24C}"/>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A2944B1E-A128-26E5-7CBA-228A35B19631}"/>
              </a:ext>
            </a:extLst>
          </p:cNvPr>
          <p:cNvSpPr>
            <a:spLocks noGrp="1"/>
          </p:cNvSpPr>
          <p:nvPr>
            <p:ph type="body" sz="quarter" idx="16"/>
          </p:nvPr>
        </p:nvSpPr>
        <p:spPr/>
        <p:txBody>
          <a:bodyPr/>
          <a:lstStyle/>
          <a:p>
            <a:endParaRPr lang="en-US"/>
          </a:p>
        </p:txBody>
      </p:sp>
      <p:sp>
        <p:nvSpPr>
          <p:cNvPr id="8" name="Text Placeholder 7">
            <a:extLst>
              <a:ext uri="{FF2B5EF4-FFF2-40B4-BE49-F238E27FC236}">
                <a16:creationId xmlns:a16="http://schemas.microsoft.com/office/drawing/2014/main" id="{048B2421-AA10-0BAC-9341-FC0386CAE558}"/>
              </a:ext>
            </a:extLst>
          </p:cNvPr>
          <p:cNvSpPr>
            <a:spLocks noGrp="1"/>
          </p:cNvSpPr>
          <p:nvPr>
            <p:ph type="body" sz="quarter" idx="17"/>
          </p:nvPr>
        </p:nvSpPr>
        <p:spPr/>
        <p:txBody>
          <a:bodyPr/>
          <a:lstStyle/>
          <a:p>
            <a:endParaRPr lang="en-US"/>
          </a:p>
        </p:txBody>
      </p:sp>
      <p:sp>
        <p:nvSpPr>
          <p:cNvPr id="9" name="Text Placeholder 8">
            <a:extLst>
              <a:ext uri="{FF2B5EF4-FFF2-40B4-BE49-F238E27FC236}">
                <a16:creationId xmlns:a16="http://schemas.microsoft.com/office/drawing/2014/main" id="{0521E428-DA55-853A-9CF4-BA2AC927C461}"/>
              </a:ext>
            </a:extLst>
          </p:cNvPr>
          <p:cNvSpPr>
            <a:spLocks noGrp="1"/>
          </p:cNvSpPr>
          <p:nvPr>
            <p:ph type="body" sz="quarter" idx="18"/>
          </p:nvPr>
        </p:nvSpPr>
        <p:spPr/>
        <p:txBody>
          <a:bodyPr/>
          <a:lstStyle/>
          <a:p>
            <a:endParaRPr lang="en-US"/>
          </a:p>
        </p:txBody>
      </p:sp>
      <p:sp>
        <p:nvSpPr>
          <p:cNvPr id="10" name="Text Placeholder 9">
            <a:extLst>
              <a:ext uri="{FF2B5EF4-FFF2-40B4-BE49-F238E27FC236}">
                <a16:creationId xmlns:a16="http://schemas.microsoft.com/office/drawing/2014/main" id="{DC47283C-4737-4249-88AC-CD2C458BAA77}"/>
              </a:ext>
            </a:extLst>
          </p:cNvPr>
          <p:cNvSpPr>
            <a:spLocks noGrp="1"/>
          </p:cNvSpPr>
          <p:nvPr>
            <p:ph type="body" sz="quarter" idx="19"/>
          </p:nvPr>
        </p:nvSpPr>
        <p:spPr/>
        <p:txBody>
          <a:bodyPr/>
          <a:lstStyle/>
          <a:p>
            <a:endParaRPr lang="en-US" dirty="0"/>
          </a:p>
        </p:txBody>
      </p:sp>
      <p:sp>
        <p:nvSpPr>
          <p:cNvPr id="11" name="Text Placeholder 10">
            <a:extLst>
              <a:ext uri="{FF2B5EF4-FFF2-40B4-BE49-F238E27FC236}">
                <a16:creationId xmlns:a16="http://schemas.microsoft.com/office/drawing/2014/main" id="{CEFFA392-3023-1683-E265-7CE239F3AE06}"/>
              </a:ext>
            </a:extLst>
          </p:cNvPr>
          <p:cNvSpPr>
            <a:spLocks noGrp="1"/>
          </p:cNvSpPr>
          <p:nvPr>
            <p:ph type="body" sz="quarter" idx="20"/>
          </p:nvPr>
        </p:nvSpPr>
        <p:spPr/>
        <p:txBody>
          <a:bodyPr/>
          <a:lstStyle/>
          <a:p>
            <a:r>
              <a:rPr lang="en-US" dirty="0"/>
              <a:t>Patterns + Common Sense + Proper Documentation = Dream Solution?</a:t>
            </a:r>
          </a:p>
        </p:txBody>
      </p:sp>
      <p:pic>
        <p:nvPicPr>
          <p:cNvPr id="12" name="Picture 11" descr="Here's why I don't do Object Oriented Programming – John Ross">
            <a:extLst>
              <a:ext uri="{FF2B5EF4-FFF2-40B4-BE49-F238E27FC236}">
                <a16:creationId xmlns:a16="http://schemas.microsoft.com/office/drawing/2014/main" id="{F65ABE5F-5C2F-86F3-777C-92AD923A22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3462" y="2178595"/>
            <a:ext cx="3827175" cy="38209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Thoughts? : r/dotnet">
            <a:extLst>
              <a:ext uri="{FF2B5EF4-FFF2-40B4-BE49-F238E27FC236}">
                <a16:creationId xmlns:a16="http://schemas.microsoft.com/office/drawing/2014/main" id="{0FBC462D-4224-1C0E-1643-D09FC10C06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4189" y="2158997"/>
            <a:ext cx="4998574" cy="3860178"/>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4">
            <a:extLst>
              <a:ext uri="{FF2B5EF4-FFF2-40B4-BE49-F238E27FC236}">
                <a16:creationId xmlns:a16="http://schemas.microsoft.com/office/drawing/2014/main" id="{6803643E-3254-4754-F5E4-214A40A8A013}"/>
              </a:ext>
            </a:extLst>
          </p:cNvPr>
          <p:cNvSpPr>
            <a:spLocks noGrp="1"/>
          </p:cNvSpPr>
          <p:nvPr>
            <p:ph type="body" sz="quarter" idx="14"/>
          </p:nvPr>
        </p:nvSpPr>
        <p:spPr>
          <a:xfrm>
            <a:off x="586483" y="2158998"/>
            <a:ext cx="3525173" cy="1092200"/>
          </a:xfrm>
        </p:spPr>
        <p:txBody>
          <a:bodyPr/>
          <a:lstStyle/>
          <a:p>
            <a:endParaRPr lang="en-US" dirty="0"/>
          </a:p>
        </p:txBody>
      </p:sp>
    </p:spTree>
    <p:extLst>
      <p:ext uri="{BB962C8B-B14F-4D97-AF65-F5344CB8AC3E}">
        <p14:creationId xmlns:p14="http://schemas.microsoft.com/office/powerpoint/2010/main" val="4158201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1">
      <a:dk1>
        <a:srgbClr val="000000"/>
      </a:dk1>
      <a:lt1>
        <a:srgbClr val="FFFFFF"/>
      </a:lt1>
      <a:dk2>
        <a:srgbClr val="003457"/>
      </a:dk2>
      <a:lt2>
        <a:srgbClr val="E7E6E6"/>
      </a:lt2>
      <a:accent1>
        <a:srgbClr val="53FF9B"/>
      </a:accent1>
      <a:accent2>
        <a:srgbClr val="30D3B6"/>
      </a:accent2>
      <a:accent3>
        <a:srgbClr val="FF3469"/>
      </a:accent3>
      <a:accent4>
        <a:srgbClr val="F29A2E"/>
      </a:accent4>
      <a:accent5>
        <a:srgbClr val="003457"/>
      </a:accent5>
      <a:accent6>
        <a:srgbClr val="03FFF1"/>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ly 2.0 master template_Arial_v3" id="{BE49CA13-4D96-104C-80B5-F8196024229C}" vid="{16FE305D-9EDB-2049-8BB3-CBCBDD988E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063057d2-d988-451f-a701-4494506c04b3">
      <Terms xmlns="http://schemas.microsoft.com/office/infopath/2007/PartnerControls"/>
    </lcf76f155ced4ddcb4097134ff3c332f>
    <_ip_UnifiedCompliancePolicyProperties xmlns="http://schemas.microsoft.com/sharepoint/v3" xsi:nil="true"/>
    <TaxCatchAll xmlns="93efbeac-8291-46fc-a941-25108fdeb44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AFBCF2F584E464D9AE5F173317F34AA" ma:contentTypeVersion="16" ma:contentTypeDescription="Create a new document." ma:contentTypeScope="" ma:versionID="cdb6f60c70d31995d412f636697f8ed8">
  <xsd:schema xmlns:xsd="http://www.w3.org/2001/XMLSchema" xmlns:xs="http://www.w3.org/2001/XMLSchema" xmlns:p="http://schemas.microsoft.com/office/2006/metadata/properties" xmlns:ns1="http://schemas.microsoft.com/sharepoint/v3" xmlns:ns2="93efbeac-8291-46fc-a941-25108fdeb44d" xmlns:ns3="063057d2-d988-451f-a701-4494506c04b3" targetNamespace="http://schemas.microsoft.com/office/2006/metadata/properties" ma:root="true" ma:fieldsID="8ca72e09457a641b769483520a59c70c" ns1:_="" ns2:_="" ns3:_="">
    <xsd:import namespace="http://schemas.microsoft.com/sharepoint/v3"/>
    <xsd:import namespace="93efbeac-8291-46fc-a941-25108fdeb44d"/>
    <xsd:import namespace="063057d2-d988-451f-a701-4494506c04b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LengthInSeconds" minOccurs="0"/>
                <xsd:element ref="ns3:lcf76f155ced4ddcb4097134ff3c332f" minOccurs="0"/>
                <xsd:element ref="ns2:TaxCatchAll" minOccurs="0"/>
                <xsd:element ref="ns3:MediaServiceObjectDetectorVersions" minOccurs="0"/>
                <xsd:element ref="ns3:MediaServiceOCR" minOccurs="0"/>
                <xsd:element ref="ns3:MediaServiceGenerationTime" minOccurs="0"/>
                <xsd:element ref="ns3:MediaServiceEventHashCode" minOccurs="0"/>
                <xsd:element ref="ns3:MediaServiceSearchPropertie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3efbeac-8291-46fc-a941-25108fdeb44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31179845-7499-422e-aeaf-65323ebe82bd}" ma:internalName="TaxCatchAll" ma:showField="CatchAllData" ma:web="93efbeac-8291-46fc-a941-25108fdeb44d">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63057d2-d988-451f-a701-4494506c04b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00abd710-f5a1-4eed-9dcb-8d5a28282c86"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4DD4CF-E3A2-40FB-A883-2E42009DBB4A}">
  <ds:schemaRefs>
    <ds:schemaRef ds:uri="http://schemas.microsoft.com/office/2006/metadata/properties"/>
    <ds:schemaRef ds:uri="http://schemas.microsoft.com/office/infopath/2007/PartnerControls"/>
    <ds:schemaRef ds:uri="http://schemas.microsoft.com/sharepoint/v3"/>
    <ds:schemaRef ds:uri="063057d2-d988-451f-a701-4494506c04b3"/>
    <ds:schemaRef ds:uri="93efbeac-8291-46fc-a941-25108fdeb44d"/>
  </ds:schemaRefs>
</ds:datastoreItem>
</file>

<file path=customXml/itemProps2.xml><?xml version="1.0" encoding="utf-8"?>
<ds:datastoreItem xmlns:ds="http://schemas.openxmlformats.org/officeDocument/2006/customXml" ds:itemID="{0466F46A-7B56-4952-876F-A3309567F735}">
  <ds:schemaRefs>
    <ds:schemaRef ds:uri="http://schemas.microsoft.com/sharepoint/v3/contenttype/forms"/>
  </ds:schemaRefs>
</ds:datastoreItem>
</file>

<file path=customXml/itemProps3.xml><?xml version="1.0" encoding="utf-8"?>
<ds:datastoreItem xmlns:ds="http://schemas.openxmlformats.org/officeDocument/2006/customXml" ds:itemID="{A7D0B0B5-1AEB-4853-9F77-944680D8A6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3efbeac-8291-46fc-a941-25108fdeb44d"/>
    <ds:schemaRef ds:uri="063057d2-d988-451f-a701-4494506c04b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1176</TotalTime>
  <Words>409</Words>
  <Application>Microsoft Macintosh PowerPoint</Application>
  <PresentationFormat>Widescreen</PresentationFormat>
  <Paragraphs>59</Paragraphs>
  <Slides>11</Slides>
  <Notes>8</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17" baseType="lpstr">
      <vt:lpstr>Arial</vt:lpstr>
      <vt:lpstr>Calibri</vt:lpstr>
      <vt:lpstr>PT Sans</vt:lpstr>
      <vt:lpstr>System Font Regular</vt:lpstr>
      <vt:lpstr>Office Theme</vt:lpstr>
      <vt:lpstr>think-cell Slide</vt:lpstr>
      <vt:lpstr>Software Design Patterns</vt:lpstr>
      <vt:lpstr>What are design patterns anyway?</vt:lpstr>
      <vt:lpstr>I don’t need patterns, I have Cursor!</vt:lpstr>
      <vt:lpstr>What does a pattern consist of?</vt:lpstr>
      <vt:lpstr>Classification of patterns</vt:lpstr>
      <vt:lpstr>Creational Design Patterns</vt:lpstr>
      <vt:lpstr>Structural Design Patterns</vt:lpstr>
      <vt:lpstr>Behavioral Design Patterns</vt:lpstr>
      <vt:lpstr>A Word of Caution</vt:lpstr>
      <vt:lpstr>Where can I learn more?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Fernando Rodriguez sanchez</dc:creator>
  <cp:lastModifiedBy>Fernando Rodriguez sanchez</cp:lastModifiedBy>
  <cp:revision>6</cp:revision>
  <dcterms:created xsi:type="dcterms:W3CDTF">2024-06-20T07:38:02Z</dcterms:created>
  <dcterms:modified xsi:type="dcterms:W3CDTF">2025-04-25T16:46:06Z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0x010100FAFBCF2F584E464D9AE5F173317F34AA</vt:lpwstr>
  </property>
</Properties>
</file>